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7" r:id="rId2"/>
    <p:sldId id="257" r:id="rId3"/>
    <p:sldId id="258" r:id="rId4"/>
    <p:sldId id="259" r:id="rId5"/>
    <p:sldId id="260" r:id="rId6"/>
    <p:sldId id="274" r:id="rId7"/>
    <p:sldId id="261" r:id="rId8"/>
    <p:sldId id="278" r:id="rId9"/>
    <p:sldId id="262" r:id="rId10"/>
    <p:sldId id="276" r:id="rId11"/>
    <p:sldId id="273" r:id="rId12"/>
    <p:sldId id="263" r:id="rId13"/>
    <p:sldId id="264" r:id="rId14"/>
    <p:sldId id="275" r:id="rId15"/>
    <p:sldId id="265" r:id="rId16"/>
    <p:sldId id="266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3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3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2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3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9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54E6B-998C-4585-8840-77DC41EC382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6863-C25D-43E0-AFE6-0496915B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9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6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22395" y="1981608"/>
            <a:ext cx="1674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3269" y="0"/>
            <a:ext cx="3756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বল 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7C0790-1A5A-4D4F-9F84-5BD1DA7A3306}"/>
              </a:ext>
            </a:extLst>
          </p:cNvPr>
          <p:cNvGrpSpPr/>
          <p:nvPr/>
        </p:nvGrpSpPr>
        <p:grpSpPr>
          <a:xfrm>
            <a:off x="2677562" y="1595596"/>
            <a:ext cx="3130418" cy="2341684"/>
            <a:chOff x="2677562" y="1595596"/>
            <a:chExt cx="3130418" cy="23416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690" y="2766438"/>
              <a:ext cx="1039031" cy="11708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659" y="2766438"/>
              <a:ext cx="1039031" cy="117084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949" y="1595596"/>
              <a:ext cx="1039031" cy="117084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878" y="2766438"/>
              <a:ext cx="1039031" cy="117084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593" y="1595596"/>
              <a:ext cx="1039031" cy="117084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562" y="1595596"/>
              <a:ext cx="1039031" cy="1170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0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61" y="3175743"/>
            <a:ext cx="1068832" cy="960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73" y="3130987"/>
            <a:ext cx="1009762" cy="1050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95" y="2448204"/>
            <a:ext cx="1068832" cy="960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31" y="1823833"/>
            <a:ext cx="1120116" cy="960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61" y="1823833"/>
            <a:ext cx="1068832" cy="960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73" y="1823833"/>
            <a:ext cx="1068832" cy="960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49" y="3112928"/>
            <a:ext cx="1068832" cy="960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1645" y="4527653"/>
            <a:ext cx="14240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035" y="715837"/>
            <a:ext cx="48234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ফল?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59" y="449705"/>
            <a:ext cx="392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আপেল?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74481" y="2815305"/>
            <a:ext cx="3793060" cy="2802282"/>
            <a:chOff x="7372662" y="3148563"/>
            <a:chExt cx="4621863" cy="364894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1720" y="5534225"/>
              <a:ext cx="1581261" cy="126328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832" y="5506210"/>
              <a:ext cx="1581261" cy="126328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856" y="5518962"/>
              <a:ext cx="1581261" cy="126328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1719" y="4288237"/>
              <a:ext cx="1581261" cy="12632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574" y="4246752"/>
              <a:ext cx="1581261" cy="12632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856" y="4256485"/>
              <a:ext cx="1581261" cy="126328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264" y="3148563"/>
              <a:ext cx="1581261" cy="126328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678" y="3153802"/>
              <a:ext cx="1581261" cy="126328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62" y="3161315"/>
              <a:ext cx="1581261" cy="126328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824459" y="3027057"/>
            <a:ext cx="515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তরমুজের টুকরা?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2687" y="1872242"/>
            <a:ext cx="1674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06354" y="279971"/>
            <a:ext cx="3014754" cy="1575582"/>
            <a:chOff x="8957481" y="-94228"/>
            <a:chExt cx="3027570" cy="21117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8486" y="5792"/>
              <a:ext cx="906565" cy="10878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0845" y="43249"/>
              <a:ext cx="906565" cy="108786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757" y="14674"/>
              <a:ext cx="906565" cy="108786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1467" y="929695"/>
              <a:ext cx="906565" cy="108786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561" y="843492"/>
              <a:ext cx="906565" cy="108786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7481" y="-94228"/>
              <a:ext cx="906565" cy="108786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757" y="803189"/>
              <a:ext cx="906565" cy="10878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828" y="725816"/>
              <a:ext cx="906565" cy="108786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8383127" y="5636164"/>
            <a:ext cx="1674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1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872" y="534837"/>
            <a:ext cx="474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কয়টি গোলাপ 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9733" y="3155676"/>
            <a:ext cx="2812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45205" y="2726768"/>
            <a:ext cx="7023700" cy="3087717"/>
            <a:chOff x="5180882" y="2711839"/>
            <a:chExt cx="7023700" cy="308771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048" y="2711839"/>
              <a:ext cx="1421202" cy="15381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32" y="2711839"/>
              <a:ext cx="1421202" cy="153810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334" y="2711839"/>
              <a:ext cx="1421202" cy="153810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138" y="2723340"/>
              <a:ext cx="1421202" cy="153810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380" y="2711839"/>
              <a:ext cx="1421202" cy="153810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882" y="4261448"/>
              <a:ext cx="1421202" cy="153810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124" y="4249947"/>
              <a:ext cx="1421202" cy="153810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638" y="4261448"/>
              <a:ext cx="1421202" cy="153810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2178" y="4261448"/>
              <a:ext cx="1421202" cy="153810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3380" y="4261448"/>
              <a:ext cx="1421202" cy="1538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1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3878" y="-92965"/>
            <a:ext cx="1280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6356" y="1157566"/>
            <a:ext cx="1280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8497" y="2604116"/>
            <a:ext cx="12309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6356" y="3689592"/>
            <a:ext cx="1280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5936" y="4904494"/>
            <a:ext cx="26606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045" y="388492"/>
            <a:ext cx="289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017917"/>
            <a:ext cx="9627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১)১ নং দল  বই এর প্রথম ৩টি ছবি গণনা কর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570672"/>
            <a:ext cx="997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২)২ নং দল বই এর শেষ ২টি ছবি গণনা কর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5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366" y="396815"/>
            <a:ext cx="3778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6935" y="1320145"/>
            <a:ext cx="938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১)সবাই সংখ্যাগুলো খাতায়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5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93" y="2947650"/>
            <a:ext cx="6321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21305" y="984268"/>
            <a:ext cx="4631553" cy="3926763"/>
            <a:chOff x="8709308" y="950036"/>
            <a:chExt cx="3279648" cy="3926763"/>
          </a:xfrm>
        </p:grpSpPr>
        <p:sp>
          <p:nvSpPr>
            <p:cNvPr id="2" name="Rectangle 1"/>
            <p:cNvSpPr/>
            <p:nvPr/>
          </p:nvSpPr>
          <p:spPr>
            <a:xfrm>
              <a:off x="8912352" y="2947650"/>
              <a:ext cx="2873561" cy="19291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8709308" y="950036"/>
              <a:ext cx="3279648" cy="2134539"/>
            </a:xfrm>
            <a:prstGeom prst="triangle">
              <a:avLst>
                <a:gd name="adj" fmla="val 45911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21674" y="1763005"/>
            <a:ext cx="3395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411" y="-1"/>
            <a:ext cx="2890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22" y="1107995"/>
            <a:ext cx="8968038" cy="489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6706 0.04005 C 0.08099 0.04908 0.10196 0.05394 0.12396 0.05394 C 0.14896 0.05394 0.16902 0.04908 0.18295 0.04005 L 0.25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6706 0.04005 C 0.08099 0.04908 0.10196 0.05394 0.12396 0.05394 C 0.14896 0.05394 0.16902 0.04908 0.18295 0.04005 L 0.25 -2.59259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31 -2.59259E-6 L 0.09037 0.04005 C 0.1043 0.04908 0.12527 0.05394 0.14727 0.05394 C 0.17227 0.05394 0.19232 0.04908 0.20625 0.04005 L 0.27331 -2.59259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3243" y="249445"/>
            <a:ext cx="6085110" cy="1569660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1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9495" y="514662"/>
            <a:ext cx="5666282" cy="92333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bn-IN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092" y="2133442"/>
            <a:ext cx="7181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খালেদা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কমলপুর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বাঞ্ছারামপুর,ব্রাহ্মণবাড়িয়া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79" y="1095307"/>
            <a:ext cx="3929276" cy="46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99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6263" y="909739"/>
            <a:ext cx="66119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পাঠঃসংখ্যা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 থেকে ১০)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সময়ঃ১৫/০৩/২০২০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3409"/>
          <a:stretch/>
        </p:blipFill>
        <p:spPr>
          <a:xfrm>
            <a:off x="7273694" y="415992"/>
            <a:ext cx="4511126" cy="56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398" y="1324392"/>
            <a:ext cx="105497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উপকরণ গুচ্ছের দলগত ধারণাকে সংখ্যা দ্বারা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IN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প্রকাশ করতে পারবে।(১ থেকে৫০ পর্যন্ত)</a:t>
            </a:r>
          </a:p>
          <a:p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১ থেকে ৫০ পর্যন্ত সংখ্যা গণনা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283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0782" y="243431"/>
            <a:ext cx="47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একটি গল্প শুনি 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1673" y="2007087"/>
            <a:ext cx="5802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4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48057" y="-2699"/>
            <a:ext cx="7369906" cy="1100187"/>
            <a:chOff x="3889365" y="-186762"/>
            <a:chExt cx="7369906" cy="11001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283" y="-70260"/>
              <a:ext cx="1077988" cy="9836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635" y="-103837"/>
              <a:ext cx="1077988" cy="9836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765" y="-186762"/>
              <a:ext cx="1170210" cy="9836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358" y="-146823"/>
              <a:ext cx="1316407" cy="9836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101" y="-146824"/>
              <a:ext cx="1373597" cy="9836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365" y="0"/>
              <a:ext cx="1394899" cy="84499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89900" y="1266456"/>
            <a:ext cx="8022895" cy="938902"/>
            <a:chOff x="3014432" y="844384"/>
            <a:chExt cx="8022895" cy="9389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6515" y="913425"/>
              <a:ext cx="750812" cy="8512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8059" y="932023"/>
              <a:ext cx="795564" cy="8512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72" y="932023"/>
              <a:ext cx="815463" cy="8512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944" y="966623"/>
              <a:ext cx="871065" cy="7764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063" y="1014084"/>
              <a:ext cx="795564" cy="6815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617" y="1031417"/>
              <a:ext cx="795564" cy="67819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432" y="844384"/>
              <a:ext cx="542022" cy="851263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13390" y="2402642"/>
            <a:ext cx="8558646" cy="971760"/>
            <a:chOff x="2909004" y="1980023"/>
            <a:chExt cx="8558646" cy="9717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6164" y="1999787"/>
              <a:ext cx="881486" cy="9409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880" y="2010879"/>
              <a:ext cx="881486" cy="94090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596" y="2009292"/>
              <a:ext cx="881486" cy="94090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900" y="2009292"/>
              <a:ext cx="881486" cy="94090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517" y="1980023"/>
              <a:ext cx="881486" cy="94090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925" y="1980023"/>
              <a:ext cx="881486" cy="94090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56" y="2009292"/>
              <a:ext cx="972916" cy="94090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166" y="2009292"/>
              <a:ext cx="881486" cy="94090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004" y="2009292"/>
              <a:ext cx="881486" cy="94090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07981" y="3589863"/>
            <a:ext cx="8787161" cy="1022860"/>
            <a:chOff x="2796540" y="2880740"/>
            <a:chExt cx="8787161" cy="10228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0112" y="2964283"/>
              <a:ext cx="1113589" cy="88602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688" y="2897491"/>
              <a:ext cx="1113589" cy="8860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6" y="2880740"/>
              <a:ext cx="1113589" cy="88602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352" y="2915771"/>
              <a:ext cx="1113589" cy="88602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188" y="2897491"/>
              <a:ext cx="1113589" cy="88602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976" y="2920927"/>
              <a:ext cx="1113589" cy="88602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815" y="2935562"/>
              <a:ext cx="1113589" cy="88602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729" y="2920927"/>
              <a:ext cx="1113589" cy="88602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540" y="2920927"/>
              <a:ext cx="995458" cy="98267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74532" y="4715514"/>
            <a:ext cx="4894748" cy="1825964"/>
            <a:chOff x="3079631" y="4112566"/>
            <a:chExt cx="4806499" cy="210524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6" t="14602" r="20072" b="-3896"/>
            <a:stretch/>
          </p:blipFill>
          <p:spPr>
            <a:xfrm>
              <a:off x="6020665" y="5124546"/>
              <a:ext cx="966410" cy="1030986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3079631" y="4112566"/>
              <a:ext cx="4806499" cy="2105247"/>
              <a:chOff x="6475077" y="4082814"/>
              <a:chExt cx="4806499" cy="2105247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6" t="14602" r="20072" b="-3896"/>
              <a:stretch/>
            </p:blipFill>
            <p:spPr>
              <a:xfrm>
                <a:off x="10298776" y="4082814"/>
                <a:ext cx="966410" cy="1030986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6" t="14602" r="20072" b="-3896"/>
              <a:stretch/>
            </p:blipFill>
            <p:spPr>
              <a:xfrm>
                <a:off x="9353388" y="4137880"/>
                <a:ext cx="966410" cy="1030986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6" t="14602" r="20072" b="-3896"/>
              <a:stretch/>
            </p:blipFill>
            <p:spPr>
              <a:xfrm>
                <a:off x="8403265" y="4156160"/>
                <a:ext cx="966410" cy="1030986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6" t="14602" r="20072" b="-3896"/>
              <a:stretch/>
            </p:blipFill>
            <p:spPr>
              <a:xfrm>
                <a:off x="7488820" y="4156160"/>
                <a:ext cx="966410" cy="1030986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6" t="14602" r="20072" b="-3896"/>
              <a:stretch/>
            </p:blipFill>
            <p:spPr>
              <a:xfrm>
                <a:off x="8444770" y="5157075"/>
                <a:ext cx="966410" cy="103098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6" t="14602" r="20072" b="-3896"/>
              <a:stretch/>
            </p:blipFill>
            <p:spPr>
              <a:xfrm>
                <a:off x="6475077" y="4146207"/>
                <a:ext cx="966410" cy="1030986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6" t="14602" r="20072" b="-3896"/>
              <a:stretch/>
            </p:blipFill>
            <p:spPr>
              <a:xfrm>
                <a:off x="10315166" y="5069044"/>
                <a:ext cx="966410" cy="1030986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6" t="14602" r="20072" b="-3896"/>
              <a:stretch/>
            </p:blipFill>
            <p:spPr>
              <a:xfrm>
                <a:off x="7470166" y="5108217"/>
                <a:ext cx="966410" cy="1030986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76" t="14602" r="20072" b="-3896"/>
              <a:stretch/>
            </p:blipFill>
            <p:spPr>
              <a:xfrm>
                <a:off x="6646188" y="5134653"/>
                <a:ext cx="966410" cy="103098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67565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953" y="1490008"/>
            <a:ext cx="7607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bn-IN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41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140" y="1767007"/>
            <a:ext cx="99695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 </a:t>
            </a:r>
          </a:p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 ,মারবেল,পাতা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দেখাব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3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147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taslima begum</cp:lastModifiedBy>
  <cp:revision>117</cp:revision>
  <dcterms:created xsi:type="dcterms:W3CDTF">2019-03-02T12:44:59Z</dcterms:created>
  <dcterms:modified xsi:type="dcterms:W3CDTF">2020-03-15T11:58:39Z</dcterms:modified>
</cp:coreProperties>
</file>