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3" r:id="rId9"/>
    <p:sldId id="261" r:id="rId10"/>
    <p:sldId id="264" r:id="rId11"/>
    <p:sldId id="274" r:id="rId12"/>
    <p:sldId id="268" r:id="rId13"/>
    <p:sldId id="265" r:id="rId14"/>
    <p:sldId id="266" r:id="rId15"/>
    <p:sldId id="267" r:id="rId16"/>
    <p:sldId id="275" r:id="rId17"/>
    <p:sldId id="269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9971" autoAdjust="0"/>
  </p:normalViewPr>
  <p:slideViewPr>
    <p:cSldViewPr snapToGrid="0">
      <p:cViewPr varScale="1">
        <p:scale>
          <a:sx n="67" d="100"/>
          <a:sy n="67" d="100"/>
        </p:scale>
        <p:origin x="84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5667-95C1-46B2-971F-D88825F9776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AF3B9-14FD-4CC2-BBD4-51B24112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F3B9-14FD-4CC2-BBD4-51B24112E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AF3B9-14FD-4CC2-BBD4-51B24112E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5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15DA-1D2D-4A84-B52A-91D1A470DDC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DBE-9686-4609-AB0D-44FF61CF7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95" y="4457700"/>
            <a:ext cx="7214125" cy="21288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428625"/>
            <a:ext cx="5002540" cy="3771474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469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713" y="550864"/>
            <a:ext cx="53435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7" y="2534851"/>
            <a:ext cx="10772775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BD" sz="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 বিশিষ্ট সংখ্যাকে এক অঙ্কের সংখ্যা দ্বারা 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গুণ( ১২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।  </a:t>
            </a:r>
            <a:endParaRPr lang="en-US" sz="6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585" y="483281"/>
            <a:ext cx="535191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</a:t>
            </a:r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348" y="3128373"/>
            <a:ext cx="10772775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চার জন শিক্ষার্থী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সামনে ডেকে নিয়ে আসব। তারপর    প্রত্যেকের হাতে ১২টি করে মারবেল দিব।এরপর একজনকে সবগুলো মারবেল একত্রে করে গুণতে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শিক্ষার্থী গুণে সঠিক সংখ্যাটি বলবে।  এভাবেই বাস্তব পর্যায়ের ধারনা দিব। )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729" y="2463568"/>
            <a:ext cx="535191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0790" y="1578823"/>
            <a:ext cx="1157289" cy="473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55868" y="63878"/>
            <a:ext cx="523294" cy="4884398"/>
            <a:chOff x="1255296" y="1394076"/>
            <a:chExt cx="523294" cy="4884398"/>
          </a:xfrm>
        </p:grpSpPr>
        <p:grpSp>
          <p:nvGrpSpPr>
            <p:cNvPr id="33" name="Group 32"/>
            <p:cNvGrpSpPr/>
            <p:nvPr/>
          </p:nvGrpSpPr>
          <p:grpSpPr>
            <a:xfrm>
              <a:off x="1255296" y="1394076"/>
              <a:ext cx="523294" cy="4433607"/>
              <a:chOff x="1255297" y="1357589"/>
              <a:chExt cx="523294" cy="44336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4" y="135758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3" y="1826703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295817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79140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28700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80091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0" y="431483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49" y="483052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5340405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96" y="5827683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86" name="Group 85"/>
          <p:cNvGrpSpPr/>
          <p:nvPr/>
        </p:nvGrpSpPr>
        <p:grpSpPr>
          <a:xfrm>
            <a:off x="1693362" y="3984646"/>
            <a:ext cx="515937" cy="960669"/>
            <a:chOff x="3440110" y="4289104"/>
            <a:chExt cx="515937" cy="96066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798982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289104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5288424" y="63991"/>
            <a:ext cx="523294" cy="4884398"/>
            <a:chOff x="1255296" y="1394076"/>
            <a:chExt cx="523294" cy="4884398"/>
          </a:xfrm>
        </p:grpSpPr>
        <p:grpSp>
          <p:nvGrpSpPr>
            <p:cNvPr id="39" name="Group 38"/>
            <p:cNvGrpSpPr/>
            <p:nvPr/>
          </p:nvGrpSpPr>
          <p:grpSpPr>
            <a:xfrm>
              <a:off x="1255296" y="1394076"/>
              <a:ext cx="523294" cy="4433607"/>
              <a:chOff x="1255297" y="1357589"/>
              <a:chExt cx="523294" cy="443360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4" y="135758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3" y="1826703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295817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79140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28700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80091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0" y="431483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49" y="483052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5340405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96" y="5827683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025682" y="51439"/>
            <a:ext cx="523294" cy="4884398"/>
            <a:chOff x="1255296" y="1394076"/>
            <a:chExt cx="523294" cy="4884398"/>
          </a:xfrm>
        </p:grpSpPr>
        <p:grpSp>
          <p:nvGrpSpPr>
            <p:cNvPr id="51" name="Group 50"/>
            <p:cNvGrpSpPr/>
            <p:nvPr/>
          </p:nvGrpSpPr>
          <p:grpSpPr>
            <a:xfrm>
              <a:off x="1255296" y="1394076"/>
              <a:ext cx="523294" cy="4433607"/>
              <a:chOff x="1255297" y="1357589"/>
              <a:chExt cx="523294" cy="4433607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4" y="135758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3" y="1826703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295817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79140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28700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80091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0" y="431483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49" y="483052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5340405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96" y="5827683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62" name="Group 61"/>
          <p:cNvGrpSpPr/>
          <p:nvPr/>
        </p:nvGrpSpPr>
        <p:grpSpPr>
          <a:xfrm>
            <a:off x="6734796" y="93984"/>
            <a:ext cx="523294" cy="4841853"/>
            <a:chOff x="1255296" y="1394076"/>
            <a:chExt cx="523294" cy="4841853"/>
          </a:xfrm>
        </p:grpSpPr>
        <p:grpSp>
          <p:nvGrpSpPr>
            <p:cNvPr id="63" name="Group 62"/>
            <p:cNvGrpSpPr/>
            <p:nvPr/>
          </p:nvGrpSpPr>
          <p:grpSpPr>
            <a:xfrm>
              <a:off x="1255296" y="1394076"/>
              <a:ext cx="523294" cy="4433607"/>
              <a:chOff x="1255297" y="1357589"/>
              <a:chExt cx="523294" cy="4433607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4" y="135758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3" y="1826703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295817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79140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28700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80091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0" y="431483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49" y="483052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5340405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96" y="5785138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74" name="Group 73"/>
          <p:cNvGrpSpPr/>
          <p:nvPr/>
        </p:nvGrpSpPr>
        <p:grpSpPr>
          <a:xfrm>
            <a:off x="7443910" y="60917"/>
            <a:ext cx="523294" cy="4884398"/>
            <a:chOff x="1255296" y="1394076"/>
            <a:chExt cx="523294" cy="4884398"/>
          </a:xfrm>
        </p:grpSpPr>
        <p:grpSp>
          <p:nvGrpSpPr>
            <p:cNvPr id="75" name="Group 74"/>
            <p:cNvGrpSpPr/>
            <p:nvPr/>
          </p:nvGrpSpPr>
          <p:grpSpPr>
            <a:xfrm>
              <a:off x="1255296" y="1394076"/>
              <a:ext cx="523294" cy="4433607"/>
              <a:chOff x="1255297" y="1357589"/>
              <a:chExt cx="523294" cy="443360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4" y="135758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3" y="1826703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295817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2" y="2791409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28700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1" y="380091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50" y="4314831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649" y="4830526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5297" y="5340405"/>
                <a:ext cx="515937" cy="450791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296" y="5827683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87" name="Group 86"/>
          <p:cNvGrpSpPr/>
          <p:nvPr/>
        </p:nvGrpSpPr>
        <p:grpSpPr>
          <a:xfrm>
            <a:off x="8316471" y="3984646"/>
            <a:ext cx="515937" cy="960669"/>
            <a:chOff x="3440110" y="4289104"/>
            <a:chExt cx="515937" cy="96066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798982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289104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93" name="Group 92"/>
          <p:cNvGrpSpPr/>
          <p:nvPr/>
        </p:nvGrpSpPr>
        <p:grpSpPr>
          <a:xfrm>
            <a:off x="9025585" y="3974223"/>
            <a:ext cx="515937" cy="960669"/>
            <a:chOff x="3440110" y="4289104"/>
            <a:chExt cx="515937" cy="96066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798982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289104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96" name="Group 95"/>
          <p:cNvGrpSpPr/>
          <p:nvPr/>
        </p:nvGrpSpPr>
        <p:grpSpPr>
          <a:xfrm>
            <a:off x="9705165" y="3974223"/>
            <a:ext cx="515937" cy="960669"/>
            <a:chOff x="3440110" y="4289104"/>
            <a:chExt cx="515937" cy="96066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798982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289104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99" name="Group 98"/>
          <p:cNvGrpSpPr/>
          <p:nvPr/>
        </p:nvGrpSpPr>
        <p:grpSpPr>
          <a:xfrm>
            <a:off x="10384745" y="3944679"/>
            <a:ext cx="515937" cy="960669"/>
            <a:chOff x="3440110" y="4289104"/>
            <a:chExt cx="515937" cy="96066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798982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110" y="4289104"/>
              <a:ext cx="515937" cy="45079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sp>
        <p:nvSpPr>
          <p:cNvPr id="102" name="TextBox 101"/>
          <p:cNvSpPr txBox="1"/>
          <p:nvPr/>
        </p:nvSpPr>
        <p:spPr>
          <a:xfrm>
            <a:off x="675344" y="5056201"/>
            <a:ext cx="100982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37383" y="5046256"/>
            <a:ext cx="107156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3416157" y="2842563"/>
            <a:ext cx="1855931" cy="96180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166" y="5710750"/>
            <a:ext cx="159200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507" y="4237429"/>
            <a:ext cx="144469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7382" y="4719919"/>
            <a:ext cx="1768971" cy="6526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41401" y="5074637"/>
            <a:ext cx="2557462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৪=৪০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98079" y="4679952"/>
            <a:ext cx="4774409" cy="7161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23999" y="5056200"/>
            <a:ext cx="245676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৪=৮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7775" y="5998356"/>
            <a:ext cx="5842907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৪=৪৮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2" grpId="0" animBg="1"/>
      <p:bldP spid="3" grpId="0" animBg="1"/>
      <p:bldP spid="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38" y="1989821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938" y="2939903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7348" y="1990735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776" y="2939903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4" y="1990735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841" y="1989822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1683" y="1953216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171" y="1953216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9614" y="2940941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841" y="2939903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683" y="2939903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6171" y="2939903"/>
            <a:ext cx="7286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938" y="1103710"/>
            <a:ext cx="176688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613" y="1062807"/>
            <a:ext cx="334148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205982" y="1953215"/>
            <a:ext cx="385762" cy="1756129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4882" y="4091432"/>
            <a:ext cx="1785936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2948" y="4048403"/>
            <a:ext cx="327482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882" y="5176021"/>
            <a:ext cx="4627964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৪=৪৮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9189" y="2446558"/>
            <a:ext cx="213465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5948" y="1988813"/>
            <a:ext cx="52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 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07897" y="2009843"/>
            <a:ext cx="162937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8471" y="2722657"/>
            <a:ext cx="163740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79582" y="2004202"/>
            <a:ext cx="110195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10987" y="2670663"/>
            <a:ext cx="110195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Minus 30"/>
          <p:cNvSpPr/>
          <p:nvPr/>
        </p:nvSpPr>
        <p:spPr>
          <a:xfrm flipV="1">
            <a:off x="7645381" y="3388743"/>
            <a:ext cx="4270848" cy="45719"/>
          </a:xfrm>
          <a:prstGeom prst="mathMinu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82121" y="3411602"/>
            <a:ext cx="110195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10986" y="3378938"/>
            <a:ext cx="110195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256" y="275094"/>
            <a:ext cx="534352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</a:t>
            </a:r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7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54629" y="3193143"/>
            <a:ext cx="21772" cy="90242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inus 17"/>
          <p:cNvSpPr/>
          <p:nvPr/>
        </p:nvSpPr>
        <p:spPr>
          <a:xfrm flipV="1">
            <a:off x="4315732" y="4141287"/>
            <a:ext cx="2612571" cy="63500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>
            <a:stCxn id="17" idx="0"/>
            <a:endCxn id="17" idx="2"/>
          </p:cNvCxnSpPr>
          <p:nvPr/>
        </p:nvCxnSpPr>
        <p:spPr>
          <a:xfrm>
            <a:off x="5719795" y="2985413"/>
            <a:ext cx="0" cy="125887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50857" y="3497943"/>
            <a:ext cx="145143" cy="2902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inus 24"/>
          <p:cNvSpPr/>
          <p:nvPr/>
        </p:nvSpPr>
        <p:spPr>
          <a:xfrm flipV="1">
            <a:off x="224973" y="4141288"/>
            <a:ext cx="2619827" cy="63500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3313" y="4049040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731" y="2445156"/>
            <a:ext cx="3425372" cy="2445457"/>
            <a:chOff x="4597511" y="2563758"/>
            <a:chExt cx="3425372" cy="2445457"/>
          </a:xfrm>
        </p:grpSpPr>
        <p:sp>
          <p:nvSpPr>
            <p:cNvPr id="7" name="Pentagon 6"/>
            <p:cNvSpPr/>
            <p:nvPr/>
          </p:nvSpPr>
          <p:spPr>
            <a:xfrm>
              <a:off x="4597511" y="2563758"/>
              <a:ext cx="3425372" cy="2445457"/>
            </a:xfrm>
            <a:prstGeom prst="homePlat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5489" y="3104015"/>
              <a:ext cx="1698171" cy="125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  ২</a:t>
              </a:r>
            </a:p>
            <a:p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৪ </a:t>
              </a:r>
              <a:endPara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2316" y="2592633"/>
            <a:ext cx="3860800" cy="2445456"/>
            <a:chOff x="569678" y="2565501"/>
            <a:chExt cx="3860800" cy="2445456"/>
          </a:xfrm>
        </p:grpSpPr>
        <p:sp>
          <p:nvSpPr>
            <p:cNvPr id="29" name="Pentagon 28"/>
            <p:cNvSpPr/>
            <p:nvPr/>
          </p:nvSpPr>
          <p:spPr>
            <a:xfrm>
              <a:off x="569678" y="2565501"/>
              <a:ext cx="3860800" cy="2445456"/>
            </a:xfrm>
            <a:prstGeom prst="homePlat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078" y="3009234"/>
              <a:ext cx="1814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   </a:t>
              </a:r>
              <a:r>
                <a:rPr lang="bn-BD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BD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৪ </a:t>
              </a:r>
              <a:endPara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29164" y="2581359"/>
            <a:ext cx="3860800" cy="2331721"/>
            <a:chOff x="8252186" y="2581361"/>
            <a:chExt cx="3860800" cy="2331721"/>
          </a:xfrm>
        </p:grpSpPr>
        <p:sp>
          <p:nvSpPr>
            <p:cNvPr id="5" name="Pentagon 4"/>
            <p:cNvSpPr/>
            <p:nvPr/>
          </p:nvSpPr>
          <p:spPr>
            <a:xfrm>
              <a:off x="8252186" y="2581361"/>
              <a:ext cx="3860800" cy="2331721"/>
            </a:xfrm>
            <a:prstGeom prst="homePlat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04667" y="2935351"/>
              <a:ext cx="1814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   ২</a:t>
              </a:r>
            </a:p>
            <a:p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36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৪ </a:t>
              </a:r>
              <a:endPara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Minus 30"/>
          <p:cNvSpPr/>
          <p:nvPr/>
        </p:nvSpPr>
        <p:spPr>
          <a:xfrm flipV="1">
            <a:off x="7777389" y="4095567"/>
            <a:ext cx="2556782" cy="45719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>
            <a:stCxn id="30" idx="0"/>
          </p:cNvCxnSpPr>
          <p:nvPr/>
        </p:nvCxnSpPr>
        <p:spPr>
          <a:xfrm>
            <a:off x="9188788" y="2935349"/>
            <a:ext cx="19276" cy="176002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940800" y="3381829"/>
            <a:ext cx="508000" cy="406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85271" y="3966184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21703" y="3962799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5" grpId="0" animBg="1"/>
      <p:bldP spid="28" grpId="0"/>
      <p:bldP spid="31" grpId="0" animBg="1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358" y="240766"/>
            <a:ext cx="4627964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৪=?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727" y="1693785"/>
            <a:ext cx="6125226" cy="14465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দুই অংশে ভাগ করব,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ও ২।  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6596" y="3823913"/>
            <a:ext cx="25241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=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596" y="4892211"/>
            <a:ext cx="25241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= 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1046" y="3823912"/>
            <a:ext cx="108110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197" y="4892209"/>
            <a:ext cx="110195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3613653" y="5511223"/>
            <a:ext cx="4089853" cy="1504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1046" y="5511223"/>
            <a:ext cx="110195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5698" y="5511223"/>
            <a:ext cx="1452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987" y="1003104"/>
            <a:ext cx="711517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71712" y="3552053"/>
            <a:ext cx="6943724" cy="1785104"/>
            <a:chOff x="1979837" y="4191817"/>
            <a:chExt cx="4435476" cy="1785104"/>
          </a:xfrm>
        </p:grpSpPr>
        <p:sp>
          <p:nvSpPr>
            <p:cNvPr id="3" name="TextBox 2"/>
            <p:cNvSpPr txBox="1"/>
            <p:nvPr/>
          </p:nvSpPr>
          <p:spPr>
            <a:xfrm>
              <a:off x="1979837" y="4191817"/>
              <a:ext cx="4435475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গোলাপ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</a:t>
              </a:r>
              <a:r>
                <a: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৩=?  </a:t>
              </a:r>
              <a:endPara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79838" y="4961258"/>
              <a:ext cx="4435475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</a:t>
              </a:r>
              <a:r>
                <a:rPr lang="en-US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r>
                <a:rPr lang="bn-BD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১৭</a:t>
              </a:r>
              <a:r>
                <a:rPr lang="en-US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BD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৪=?  </a:t>
              </a:r>
              <a:r>
                <a:rPr lang="en-US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0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041" y="539116"/>
            <a:ext cx="31756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718" y="2176277"/>
            <a:ext cx="162937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5668" y="2176277"/>
            <a:ext cx="162937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 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216" y="1672988"/>
            <a:ext cx="110195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4023" y="1504089"/>
            <a:ext cx="1101957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785" y="3657600"/>
            <a:ext cx="181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৫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৫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 flipV="1">
            <a:off x="1477014" y="4794429"/>
            <a:ext cx="2619827" cy="63500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8838" y="3594100"/>
            <a:ext cx="181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২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 flipV="1">
            <a:off x="8076067" y="4794429"/>
            <a:ext cx="2619827" cy="63500"/>
          </a:xfrm>
          <a:prstGeom prst="mathMinus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7498" y="1672988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936" y="1672988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1231" y="1672987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255" y="1672988"/>
            <a:ext cx="7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7396 0.448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7878 0.4395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-0.15079 0.0708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3255 0.441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3594 0.448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1966 0.0974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8" grpId="1"/>
      <p:bldP spid="9" grpId="0"/>
      <p:bldP spid="9" grpId="1"/>
      <p:bldP spid="11" grpId="0"/>
      <p:bldP spid="12" grpId="0" animBg="1"/>
      <p:bldP spid="13" grpId="0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307" y="979966"/>
            <a:ext cx="398621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9666" y="3942763"/>
            <a:ext cx="63722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৩=?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986" y="2497708"/>
            <a:ext cx="1012983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আজাহারুল ইসলাম                                 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           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২৫নং ফকিরগঞ্জ মডেল সপ্রাবি।</a:t>
            </a:r>
          </a:p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আটোয়ারী।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পঞ্চগড়।       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890" y="597470"/>
            <a:ext cx="5820031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09" y="286216"/>
            <a:ext cx="4221852" cy="3724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3403" y="4588330"/>
            <a:ext cx="518636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461" y="497703"/>
            <a:ext cx="504155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547" y="2200709"/>
            <a:ext cx="1127477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bn-BD" sz="40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 ।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                 </a:t>
            </a:r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অঙ্ক বিশিষ্ট সংখ্যাকে এক অঙ্কের </a:t>
            </a:r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সংখ্যা </a:t>
            </a:r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</a:t>
            </a:r>
            <a:r>
              <a:rPr lang="bn-BD" sz="4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</a:t>
            </a:r>
            <a:endParaRPr lang="bn-BD" sz="4000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                 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০৭/০৩/২০২০খ্রিঃ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4047" y="1250709"/>
            <a:ext cx="51651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021" y="3616114"/>
            <a:ext cx="940117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.1.1: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এক অঙ্ক বিশিষ্ট সংখ্যা দ্বারা গুণ করতে পারবে।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229" y="2615649"/>
            <a:ext cx="824411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228600">
              <a:srgbClr val="00B0F0">
                <a:alpha val="40000"/>
              </a:srgbClr>
            </a:glow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865" t="25262" r="39052" b="6695"/>
          <a:stretch/>
        </p:blipFill>
        <p:spPr>
          <a:xfrm>
            <a:off x="4927502" y="149120"/>
            <a:ext cx="6444342" cy="654594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3567" y="3244241"/>
            <a:ext cx="36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607" y="2426952"/>
            <a:ext cx="1547812" cy="450791"/>
            <a:chOff x="414338" y="1571626"/>
            <a:chExt cx="2100261" cy="7270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8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986817" y="2418620"/>
            <a:ext cx="1801018" cy="450792"/>
            <a:chOff x="425670" y="1571626"/>
            <a:chExt cx="2088929" cy="7270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70" y="1571626"/>
              <a:ext cx="688754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2324154" y="2418620"/>
            <a:ext cx="1985962" cy="450792"/>
            <a:chOff x="414338" y="1571626"/>
            <a:chExt cx="2100261" cy="7270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8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8059220" y="2414108"/>
            <a:ext cx="3590131" cy="561404"/>
            <a:chOff x="6388895" y="1235027"/>
            <a:chExt cx="5068092" cy="453423"/>
          </a:xfrm>
        </p:grpSpPr>
        <p:grpSp>
          <p:nvGrpSpPr>
            <p:cNvPr id="24" name="Group 23"/>
            <p:cNvGrpSpPr/>
            <p:nvPr/>
          </p:nvGrpSpPr>
          <p:grpSpPr>
            <a:xfrm>
              <a:off x="6388895" y="1235280"/>
              <a:ext cx="1728787" cy="450792"/>
              <a:chOff x="414338" y="1571626"/>
              <a:chExt cx="2100261" cy="727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8" y="1571626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425" y="1571626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512" y="1571626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8064898" y="1235029"/>
              <a:ext cx="1728786" cy="451038"/>
              <a:chOff x="412891" y="1553281"/>
              <a:chExt cx="2100260" cy="72741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891" y="1553679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263" y="1553282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064" y="1553281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9740901" y="1235027"/>
              <a:ext cx="1716086" cy="453423"/>
              <a:chOff x="414337" y="1553274"/>
              <a:chExt cx="2084831" cy="73125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7" y="1553274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995" y="1557518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9081" y="1553274"/>
                <a:ext cx="700087" cy="727014"/>
              </a:xfrm>
              <a:prstGeom prst="rect">
                <a:avLst/>
              </a:prstGeom>
              <a:ln w="28575">
                <a:solidFill>
                  <a:srgbClr val="00B0F0"/>
                </a:solidFill>
              </a:ln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540449" y="2426952"/>
            <a:ext cx="90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96238" y="2329181"/>
            <a:ext cx="90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2027" y="2329181"/>
            <a:ext cx="112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97" y="4030169"/>
            <a:ext cx="81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393" y="4168668"/>
            <a:ext cx="63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78955" y="4030169"/>
            <a:ext cx="81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46302" y="4030169"/>
            <a:ext cx="81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29394" y="4168668"/>
            <a:ext cx="63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57010" y="4168667"/>
            <a:ext cx="63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3703" y="4168667"/>
            <a:ext cx="63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6" grpId="0"/>
      <p:bldP spid="5" grpId="0"/>
      <p:bldP spid="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2654" y="1357589"/>
            <a:ext cx="1547812" cy="450791"/>
            <a:chOff x="414338" y="1571626"/>
            <a:chExt cx="2100261" cy="7270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8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262654" y="2560943"/>
            <a:ext cx="1547812" cy="450791"/>
            <a:chOff x="414338" y="1571626"/>
            <a:chExt cx="2100261" cy="7270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8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262654" y="3764298"/>
            <a:ext cx="1547812" cy="450791"/>
            <a:chOff x="414338" y="1571626"/>
            <a:chExt cx="2100261" cy="7270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8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512" y="1571626"/>
              <a:ext cx="700087" cy="7270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5135526" y="1357589"/>
            <a:ext cx="2515965" cy="2857500"/>
            <a:chOff x="3152826" y="2603500"/>
            <a:chExt cx="2515965" cy="2857500"/>
          </a:xfrm>
        </p:grpSpPr>
        <p:grpSp>
          <p:nvGrpSpPr>
            <p:cNvPr id="15" name="Group 14"/>
            <p:cNvGrpSpPr/>
            <p:nvPr/>
          </p:nvGrpSpPr>
          <p:grpSpPr>
            <a:xfrm>
              <a:off x="3598863" y="2859307"/>
              <a:ext cx="1547812" cy="450791"/>
              <a:chOff x="414338" y="1571626"/>
              <a:chExt cx="2100261" cy="727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8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425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512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625058" y="3710206"/>
              <a:ext cx="1521617" cy="450791"/>
              <a:chOff x="414338" y="1571626"/>
              <a:chExt cx="2064717" cy="7270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8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425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968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598863" y="4561107"/>
              <a:ext cx="1547812" cy="450791"/>
              <a:chOff x="414338" y="1571626"/>
              <a:chExt cx="2100261" cy="72701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8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425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512" y="1571626"/>
                <a:ext cx="700087" cy="727014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3152826" y="2603500"/>
              <a:ext cx="2515965" cy="28575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62654" y="4967652"/>
            <a:ext cx="1547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7525" y="4921485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8543" y="5013818"/>
            <a:ext cx="199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8031" y="2272522"/>
            <a:ext cx="47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8310" y="642938"/>
            <a:ext cx="82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168" y="642938"/>
            <a:ext cx="141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672" y="629744"/>
            <a:ext cx="91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5278" y="655407"/>
            <a:ext cx="81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486" y="115051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831" y="115579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267" y="115579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3996" y="170056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5317" y="2272522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5317" y="2770468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5316" y="3313082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1963" y="3848598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5316" y="4346544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1963" y="4882060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8562" y="5350300"/>
            <a:ext cx="4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1518" y="1691194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6372" y="226679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2155" y="276865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1356" y="3313081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8002" y="3850008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8001" y="434425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8000" y="4881183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4599" y="534721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8484" y="1676810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6597" y="276865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4710" y="330636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8483" y="3852638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96596" y="434020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12905" y="484911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1851" y="5349842"/>
            <a:ext cx="97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85782" y="1691194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5783" y="226679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67670" y="276567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67670" y="330066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85783" y="384859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782" y="435184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91305" y="487815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67669" y="5347211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74017" y="115051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35492" y="65540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7250" y="66591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1477" y="115051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03723" y="1150514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07462" y="1617084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67032" y="1664141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9227" y="221605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81972" y="2182064"/>
            <a:ext cx="48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2084" y="2766740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1473" y="275710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54501" y="328461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8293" y="328948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56386" y="3832282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0700" y="381426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2668" y="435184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99233" y="4346544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6482" y="4874776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98771" y="4871329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6197" y="5347210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98309" y="5341907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1113" y="3088841"/>
            <a:ext cx="483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পদ্ধিতে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390</Words>
  <Application>Microsoft Office PowerPoint</Application>
  <PresentationFormat>Widescreen</PresentationFormat>
  <Paragraphs>169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2020-03-12T19:38:19Z</dcterms:created>
  <dcterms:modified xsi:type="dcterms:W3CDTF">2020-03-15T16:31:06Z</dcterms:modified>
</cp:coreProperties>
</file>