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4"/>
  </p:notesMasterIdLst>
  <p:sldIdLst>
    <p:sldId id="256" r:id="rId2"/>
    <p:sldId id="257" r:id="rId3"/>
    <p:sldId id="258" r:id="rId4"/>
    <p:sldId id="270" r:id="rId5"/>
    <p:sldId id="274" r:id="rId6"/>
    <p:sldId id="271" r:id="rId7"/>
    <p:sldId id="273" r:id="rId8"/>
    <p:sldId id="269" r:id="rId9"/>
    <p:sldId id="263" r:id="rId10"/>
    <p:sldId id="272" r:id="rId11"/>
    <p:sldId id="268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4B950-39A5-4F6C-9589-AF19E9F2C54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A6B30-C745-434D-8B98-50C1FCDA4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6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6F10-4E7A-498C-B50F-7E56B5A5F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B3523-FC07-45CD-8D88-4784D1121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5121C-9962-424B-AE5A-0394883D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330FB-B8F5-44C3-936C-9AD7FA91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6687C-4F2D-4CC6-B46E-609AACA6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1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9F5F7-72A1-405F-919B-DA60C17E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2E09B3-A705-43F3-BA2D-EEB2BA948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20663-BBA8-4578-B624-3ABE16E0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3A34D-6704-456B-B9E7-D9B55B8A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9816C-C9AC-453C-9B81-92E40B72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7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E1374-F48C-4D5A-84DC-FA08EE3F0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6B025F-E3FF-461D-8ED1-9FB669E2A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C3E1A-C73A-477D-AD01-0A746C07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6C1DE-4B7E-468F-A30F-52E046E4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1E74F-E5AC-4A31-A824-14F9A647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7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51B96-53C8-4852-9DB6-1AB09A27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A191C-8743-4454-A1DC-7011222F0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2FBCA-D64B-4851-BA2B-D356DEA5C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B5AA4-9919-42E3-9688-66FBD312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733EE-A047-46C0-9E0B-4951894C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4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C95A-623E-4DC4-A9C2-B5E18E70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49AC3-861D-4FA9-8D5C-05D49E5B8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7F6EB-11C3-4B47-84FA-B821BE197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B9DD-C3FC-4816-9620-8743AEF0F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2F1B4-0D4B-47A9-8A03-B45B5BD6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7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EB63-92BF-4957-AD5E-334BDB85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AD3DA-9271-4D0A-BF0F-576470871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D5D05-CB7F-46C6-B6A1-560735EEC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4B964-AB0A-4355-83C3-EF4BAC6C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45B82-F376-452C-84C5-47C57BB7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651E4-AF7F-44EC-83AB-E792DF4D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0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4F2B5-E692-4612-BFFB-6FCCE3FEC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99541-CEE5-4B0F-BD7C-7171490C2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E3CCC-A1F2-48FA-9977-954B92A6D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D6BDA3-6CA0-4972-BDEE-2BA281B15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DEC26-D4AD-4D41-8F37-57C1716A1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D5F1E-B5D5-4520-8E34-52DE6D95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AAD96-B3A3-4732-B2A6-6CCFF52C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DBB38-6BF8-40B2-8E9E-A3BFA513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2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92256-AE29-433F-BCE3-4B71C2EC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2F37C-4042-401F-B953-903D1D4A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66A36-B097-470F-BA50-254A4AFA7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EE9CC-21B4-4C2C-86E5-035FD4D9D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6E23B9-320B-48B1-B90D-125D219F7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E3B2F-ADF8-408F-93CB-8009F575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F9191-AF5C-4509-9B53-18FB1414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A3C7-103A-4D83-BAFE-7A388BD9A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6A29D-258C-4B19-AC69-78AEB6BA8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6C9FF-9D05-4005-A8EF-3F641C0C0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8956A-F337-4E26-B0B9-F80F13421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C5E37-815C-4DE7-90EC-9FFBC11B2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361F1-BA1D-48F6-AD8A-F2BE63AC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4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0EDE-CD99-4D6D-B9D9-5020A3AB0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889AD-D899-417B-B73E-863862611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12844-B61A-47C8-94B8-95359E5FD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67EBB-AC2B-447F-8AD6-6C751002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2B6E1-DB1F-4BEB-AAE2-19785F32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929D5-F25E-4019-9EE0-F876B080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6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64BCA8-5935-4C59-9E24-D377AA8B1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CBFB5-1825-40E8-8D7B-A265ECB69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E786C-08CF-406D-B851-4F9E19A36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118C9-01D0-443A-87F7-758A968A7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7565C-66E3-4B5C-98C4-6030B6803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8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DA473F-5645-4C92-972C-24E06554E23E}"/>
              </a:ext>
            </a:extLst>
          </p:cNvPr>
          <p:cNvSpPr txBox="1"/>
          <p:nvPr/>
        </p:nvSpPr>
        <p:spPr>
          <a:xfrm>
            <a:off x="2362200" y="71625"/>
            <a:ext cx="41148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DA9C3-4EDB-45F0-A00E-A8F10B9AA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5834743" cy="38189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235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1416B4-A204-4F0D-88AB-951A30F5016B}"/>
              </a:ext>
            </a:extLst>
          </p:cNvPr>
          <p:cNvSpPr txBox="1"/>
          <p:nvPr/>
        </p:nvSpPr>
        <p:spPr>
          <a:xfrm>
            <a:off x="533400" y="533400"/>
            <a:ext cx="49530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78CAAC-C6A8-48F5-84E4-8B2CB1414FFF}"/>
              </a:ext>
            </a:extLst>
          </p:cNvPr>
          <p:cNvGrpSpPr/>
          <p:nvPr/>
        </p:nvGrpSpPr>
        <p:grpSpPr>
          <a:xfrm>
            <a:off x="381000" y="2133600"/>
            <a:ext cx="8001000" cy="1446550"/>
            <a:chOff x="381000" y="1982450"/>
            <a:chExt cx="8001000" cy="14465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A4BB83-C758-4D76-B959-B3ABF80C0DC0}"/>
                </a:ext>
              </a:extLst>
            </p:cNvPr>
            <p:cNvSpPr txBox="1"/>
            <p:nvPr/>
          </p:nvSpPr>
          <p:spPr>
            <a:xfrm>
              <a:off x="381000" y="1982450"/>
              <a:ext cx="8001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ctr">
                <a:buAutoNum type="arabicParenBoth"/>
              </a:pP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৪৫      (২) ৩২    (৩) ১৪     (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০ </a:t>
              </a:r>
            </a:p>
            <a:p>
              <a:pPr algn="ctr"/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  +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৩        +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৭       +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১      +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B4FEBEB-BCDD-4FF0-83E7-DAFCB1C5FD26}"/>
                </a:ext>
              </a:extLst>
            </p:cNvPr>
            <p:cNvCxnSpPr/>
            <p:nvPr/>
          </p:nvCxnSpPr>
          <p:spPr>
            <a:xfrm>
              <a:off x="990600" y="3293125"/>
              <a:ext cx="16002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DF8CD5C-D424-4501-B9CA-C1EA0D9E250D}"/>
                </a:ext>
              </a:extLst>
            </p:cNvPr>
            <p:cNvCxnSpPr/>
            <p:nvPr/>
          </p:nvCxnSpPr>
          <p:spPr>
            <a:xfrm>
              <a:off x="2971800" y="3293125"/>
              <a:ext cx="16002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A674CDF-E8E2-495B-BE66-103B3CDBC7D9}"/>
                </a:ext>
              </a:extLst>
            </p:cNvPr>
            <p:cNvCxnSpPr/>
            <p:nvPr/>
          </p:nvCxnSpPr>
          <p:spPr>
            <a:xfrm>
              <a:off x="4876800" y="3293125"/>
              <a:ext cx="16002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ACC1ED-5D88-400C-9177-F38282E6F8D9}"/>
                </a:ext>
              </a:extLst>
            </p:cNvPr>
            <p:cNvCxnSpPr/>
            <p:nvPr/>
          </p:nvCxnSpPr>
          <p:spPr>
            <a:xfrm>
              <a:off x="6781800" y="3293125"/>
              <a:ext cx="16002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685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BCC07D-7626-49B2-AC4F-072A32F45A9E}"/>
              </a:ext>
            </a:extLst>
          </p:cNvPr>
          <p:cNvSpPr txBox="1"/>
          <p:nvPr/>
        </p:nvSpPr>
        <p:spPr>
          <a:xfrm>
            <a:off x="710588" y="942322"/>
            <a:ext cx="25146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E3BD15-A7A9-4E96-92E3-5D591E555AF4}"/>
              </a:ext>
            </a:extLst>
          </p:cNvPr>
          <p:cNvSpPr txBox="1"/>
          <p:nvPr/>
        </p:nvSpPr>
        <p:spPr>
          <a:xfrm>
            <a:off x="3948170" y="942322"/>
            <a:ext cx="41148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E85FA3-9374-426D-B7E4-7716100B7391}"/>
              </a:ext>
            </a:extLst>
          </p:cNvPr>
          <p:cNvGrpSpPr/>
          <p:nvPr/>
        </p:nvGrpSpPr>
        <p:grpSpPr>
          <a:xfrm>
            <a:off x="710588" y="2971800"/>
            <a:ext cx="8153400" cy="1219200"/>
            <a:chOff x="968619" y="2153568"/>
            <a:chExt cx="8153400" cy="12954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B206822-9978-4DEF-90EE-89081B95C3E9}"/>
                </a:ext>
              </a:extLst>
            </p:cNvPr>
            <p:cNvSpPr txBox="1"/>
            <p:nvPr/>
          </p:nvSpPr>
          <p:spPr>
            <a:xfrm>
              <a:off x="968619" y="2153568"/>
              <a:ext cx="8153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)৭০      (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) ৪৭     (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)  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(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০        (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)    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</a:t>
              </a:r>
            </a:p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+ ২০          +২        +৬৫           + ৮             +২০        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EBAA9F-2882-4FCB-891F-69D4CF182458}"/>
                </a:ext>
              </a:extLst>
            </p:cNvPr>
            <p:cNvCxnSpPr/>
            <p:nvPr/>
          </p:nvCxnSpPr>
          <p:spPr>
            <a:xfrm>
              <a:off x="1066800" y="3448968"/>
              <a:ext cx="10287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0D3F19B-5395-4AEC-BCE8-E906D7775F01}"/>
                </a:ext>
              </a:extLst>
            </p:cNvPr>
            <p:cNvCxnSpPr>
              <a:cxnSpLocks/>
            </p:cNvCxnSpPr>
            <p:nvPr/>
          </p:nvCxnSpPr>
          <p:spPr>
            <a:xfrm>
              <a:off x="2633031" y="3407884"/>
              <a:ext cx="94663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AB0CD85-4E8B-4B97-85C9-30BCAB922810}"/>
                </a:ext>
              </a:extLst>
            </p:cNvPr>
            <p:cNvCxnSpPr>
              <a:cxnSpLocks/>
            </p:cNvCxnSpPr>
            <p:nvPr/>
          </p:nvCxnSpPr>
          <p:spPr>
            <a:xfrm>
              <a:off x="4098681" y="3407884"/>
              <a:ext cx="94663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686C819-C8FB-4A9A-BBCD-68D1AA1B3480}"/>
                </a:ext>
              </a:extLst>
            </p:cNvPr>
            <p:cNvCxnSpPr>
              <a:cxnSpLocks/>
            </p:cNvCxnSpPr>
            <p:nvPr/>
          </p:nvCxnSpPr>
          <p:spPr>
            <a:xfrm>
              <a:off x="5791200" y="3407884"/>
              <a:ext cx="94663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A9B25F-1CA9-4919-B2C9-2E0D3BA201EE}"/>
                </a:ext>
              </a:extLst>
            </p:cNvPr>
            <p:cNvCxnSpPr>
              <a:cxnSpLocks/>
            </p:cNvCxnSpPr>
            <p:nvPr/>
          </p:nvCxnSpPr>
          <p:spPr>
            <a:xfrm>
              <a:off x="7543800" y="3407884"/>
              <a:ext cx="102283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87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B3D920-8DED-4998-851B-9F80116CA0EE}"/>
              </a:ext>
            </a:extLst>
          </p:cNvPr>
          <p:cNvSpPr txBox="1"/>
          <p:nvPr/>
        </p:nvSpPr>
        <p:spPr>
          <a:xfrm>
            <a:off x="2819400" y="304800"/>
            <a:ext cx="29718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AAE43-5F91-4421-9801-5CDF15486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09" y="1447800"/>
            <a:ext cx="5881992" cy="3657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76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EDB27F-6893-482E-8DCA-796C3D904DA9}"/>
              </a:ext>
            </a:extLst>
          </p:cNvPr>
          <p:cNvSpPr txBox="1"/>
          <p:nvPr/>
        </p:nvSpPr>
        <p:spPr>
          <a:xfrm>
            <a:off x="762000" y="640232"/>
            <a:ext cx="308113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6BBB58-5F14-42B3-A39C-86C502E196E4}"/>
              </a:ext>
            </a:extLst>
          </p:cNvPr>
          <p:cNvSpPr txBox="1"/>
          <p:nvPr/>
        </p:nvSpPr>
        <p:spPr>
          <a:xfrm>
            <a:off x="152400" y="1828800"/>
            <a:ext cx="4750904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ছাঃশাহানাজ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সাদামহল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বোচাগঞ্জ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680CE-6032-4750-8D3B-798DA5FAC60D}"/>
              </a:ext>
            </a:extLst>
          </p:cNvPr>
          <p:cNvSpPr txBox="1"/>
          <p:nvPr/>
        </p:nvSpPr>
        <p:spPr>
          <a:xfrm>
            <a:off x="5715000" y="622852"/>
            <a:ext cx="2667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64FA45-E89F-44F6-96CB-E8EDC4DA5C98}"/>
              </a:ext>
            </a:extLst>
          </p:cNvPr>
          <p:cNvSpPr txBox="1"/>
          <p:nvPr/>
        </p:nvSpPr>
        <p:spPr>
          <a:xfrm>
            <a:off x="5210175" y="1676400"/>
            <a:ext cx="3400425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োগঃ২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5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F4F874-ACEF-4240-8431-A388157EE98E}"/>
              </a:ext>
            </a:extLst>
          </p:cNvPr>
          <p:cNvSpPr txBox="1"/>
          <p:nvPr/>
        </p:nvSpPr>
        <p:spPr>
          <a:xfrm>
            <a:off x="685800" y="762000"/>
            <a:ext cx="28956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B0142-EFF2-4B0E-9020-6FB6D31872BA}"/>
              </a:ext>
            </a:extLst>
          </p:cNvPr>
          <p:cNvSpPr txBox="1"/>
          <p:nvPr/>
        </p:nvSpPr>
        <p:spPr>
          <a:xfrm>
            <a:off x="304800" y="1828800"/>
            <a:ext cx="77724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,২,১=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ঙ্কবিশি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অনুধর্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১০০)  </a:t>
            </a:r>
          </a:p>
        </p:txBody>
      </p:sp>
    </p:spTree>
    <p:extLst>
      <p:ext uri="{BB962C8B-B14F-4D97-AF65-F5344CB8AC3E}">
        <p14:creationId xmlns:p14="http://schemas.microsoft.com/office/powerpoint/2010/main" val="334111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EF2CD51-D3E0-45A1-9730-A1D7BB05170B}"/>
              </a:ext>
            </a:extLst>
          </p:cNvPr>
          <p:cNvGrpSpPr/>
          <p:nvPr/>
        </p:nvGrpSpPr>
        <p:grpSpPr>
          <a:xfrm>
            <a:off x="2360351" y="1536616"/>
            <a:ext cx="4225512" cy="3886200"/>
            <a:chOff x="1939692" y="609600"/>
            <a:chExt cx="4225512" cy="3886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CBBC48-882C-44E9-B668-BD1DCFF512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11"/>
            <a:stretch/>
          </p:blipFill>
          <p:spPr>
            <a:xfrm>
              <a:off x="2146073" y="2518235"/>
              <a:ext cx="1429336" cy="15144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1EB751A-AC70-47C5-97C6-109EFA61F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11"/>
            <a:stretch/>
          </p:blipFill>
          <p:spPr>
            <a:xfrm>
              <a:off x="3141492" y="1088330"/>
              <a:ext cx="1429336" cy="151447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40004E3-BEE3-400C-BDA6-E464F86431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11"/>
            <a:stretch/>
          </p:blipFill>
          <p:spPr>
            <a:xfrm>
              <a:off x="2120154" y="1162275"/>
              <a:ext cx="1429336" cy="151447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9CB74E1-54BB-41D4-9572-EBAF02202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0" t="9300"/>
            <a:stretch/>
          </p:blipFill>
          <p:spPr>
            <a:xfrm>
              <a:off x="3571012" y="2676750"/>
              <a:ext cx="1646214" cy="137361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5894ADA-70F9-4469-8102-583A15DE05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0" t="9300"/>
            <a:stretch/>
          </p:blipFill>
          <p:spPr>
            <a:xfrm>
              <a:off x="4518990" y="1264402"/>
              <a:ext cx="1646214" cy="1373618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212BB7C-BEDE-4033-A406-5CD3219BD329}"/>
                </a:ext>
              </a:extLst>
            </p:cNvPr>
            <p:cNvSpPr/>
            <p:nvPr/>
          </p:nvSpPr>
          <p:spPr>
            <a:xfrm>
              <a:off x="1939692" y="609600"/>
              <a:ext cx="4189097" cy="388620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40D934D2-663B-40FF-8763-349C4D366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0" t="9300"/>
          <a:stretch/>
        </p:blipFill>
        <p:spPr>
          <a:xfrm>
            <a:off x="5006871" y="3479716"/>
            <a:ext cx="1646214" cy="137361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D58498D-E860-4E2E-8DE5-61CBBA13BED6}"/>
              </a:ext>
            </a:extLst>
          </p:cNvPr>
          <p:cNvSpPr txBox="1"/>
          <p:nvPr/>
        </p:nvSpPr>
        <p:spPr>
          <a:xfrm>
            <a:off x="3329263" y="378218"/>
            <a:ext cx="232937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A283A1-477D-4A67-A7DB-49007640A97F}"/>
              </a:ext>
            </a:extLst>
          </p:cNvPr>
          <p:cNvSpPr txBox="1"/>
          <p:nvPr/>
        </p:nvSpPr>
        <p:spPr>
          <a:xfrm>
            <a:off x="3216965" y="5869894"/>
            <a:ext cx="271007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6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৩য় শ্রেণি, প্রাথমিক গণিত, অধ্যায় ২, যোগ">
            <a:hlinkClick r:id="" action="ppaction://media"/>
            <a:extLst>
              <a:ext uri="{FF2B5EF4-FFF2-40B4-BE49-F238E27FC236}">
                <a16:creationId xmlns:a16="http://schemas.microsoft.com/office/drawing/2014/main" id="{50801F26-4318-41CD-AC0E-E937D1F2CA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1407942"/>
            <a:ext cx="6477000" cy="5105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29EC68-A130-4B77-8493-507A0A5B6AEC}"/>
              </a:ext>
            </a:extLst>
          </p:cNvPr>
          <p:cNvSpPr txBox="1"/>
          <p:nvPr/>
        </p:nvSpPr>
        <p:spPr>
          <a:xfrm>
            <a:off x="2400300" y="381000"/>
            <a:ext cx="51435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6594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54545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590166-76EC-4F42-A5C3-FF572AC58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17716" r="35000" b="11418"/>
          <a:stretch/>
        </p:blipFill>
        <p:spPr>
          <a:xfrm>
            <a:off x="533400" y="152400"/>
            <a:ext cx="5486400" cy="51425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D7A522-2B08-4F69-93B6-7513FC4D6737}"/>
              </a:ext>
            </a:extLst>
          </p:cNvPr>
          <p:cNvCxnSpPr>
            <a:cxnSpLocks/>
          </p:cNvCxnSpPr>
          <p:nvPr/>
        </p:nvCxnSpPr>
        <p:spPr>
          <a:xfrm>
            <a:off x="3807069" y="528753"/>
            <a:ext cx="0" cy="1498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E400FC-829C-49BF-86BB-8C0511B62CD7}"/>
              </a:ext>
            </a:extLst>
          </p:cNvPr>
          <p:cNvCxnSpPr>
            <a:cxnSpLocks/>
          </p:cNvCxnSpPr>
          <p:nvPr/>
        </p:nvCxnSpPr>
        <p:spPr>
          <a:xfrm>
            <a:off x="4038600" y="528753"/>
            <a:ext cx="0" cy="1498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93A64A-CCA4-4F1C-9B91-07FD8AFA0612}"/>
              </a:ext>
            </a:extLst>
          </p:cNvPr>
          <p:cNvCxnSpPr>
            <a:cxnSpLocks/>
          </p:cNvCxnSpPr>
          <p:nvPr/>
        </p:nvCxnSpPr>
        <p:spPr>
          <a:xfrm>
            <a:off x="3581400" y="528753"/>
            <a:ext cx="0" cy="1498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ECB7357-D5AA-48EB-97AC-949EBF4047F7}"/>
              </a:ext>
            </a:extLst>
          </p:cNvPr>
          <p:cNvSpPr txBox="1"/>
          <p:nvPr/>
        </p:nvSpPr>
        <p:spPr>
          <a:xfrm>
            <a:off x="228601" y="5537526"/>
            <a:ext cx="52578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F20B82-FC30-46AE-BAC1-4E141387E486}"/>
              </a:ext>
            </a:extLst>
          </p:cNvPr>
          <p:cNvCxnSpPr>
            <a:cxnSpLocks/>
          </p:cNvCxnSpPr>
          <p:nvPr/>
        </p:nvCxnSpPr>
        <p:spPr>
          <a:xfrm flipV="1">
            <a:off x="3881511" y="2260294"/>
            <a:ext cx="0" cy="930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42BC42-66F7-4764-8F79-DF498D6195DD}"/>
              </a:ext>
            </a:extLst>
          </p:cNvPr>
          <p:cNvCxnSpPr>
            <a:cxnSpLocks/>
          </p:cNvCxnSpPr>
          <p:nvPr/>
        </p:nvCxnSpPr>
        <p:spPr>
          <a:xfrm flipV="1">
            <a:off x="4038600" y="2260294"/>
            <a:ext cx="0" cy="930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770AC7-C819-4C2E-B652-7ABA95A82241}"/>
              </a:ext>
            </a:extLst>
          </p:cNvPr>
          <p:cNvCxnSpPr>
            <a:cxnSpLocks/>
          </p:cNvCxnSpPr>
          <p:nvPr/>
        </p:nvCxnSpPr>
        <p:spPr>
          <a:xfrm flipV="1">
            <a:off x="3886200" y="3286034"/>
            <a:ext cx="0" cy="930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740EF23-C29F-4108-83DB-72E1BFF22E39}"/>
              </a:ext>
            </a:extLst>
          </p:cNvPr>
          <p:cNvCxnSpPr>
            <a:cxnSpLocks/>
          </p:cNvCxnSpPr>
          <p:nvPr/>
        </p:nvCxnSpPr>
        <p:spPr>
          <a:xfrm flipV="1">
            <a:off x="3621258" y="3286034"/>
            <a:ext cx="0" cy="930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Left 1">
            <a:extLst>
              <a:ext uri="{FF2B5EF4-FFF2-40B4-BE49-F238E27FC236}">
                <a16:creationId xmlns:a16="http://schemas.microsoft.com/office/drawing/2014/main" id="{6219290A-14E5-461D-9B7D-DA29E07183A5}"/>
              </a:ext>
            </a:extLst>
          </p:cNvPr>
          <p:cNvSpPr/>
          <p:nvPr/>
        </p:nvSpPr>
        <p:spPr>
          <a:xfrm>
            <a:off x="6160476" y="2723650"/>
            <a:ext cx="606670" cy="1534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7A1F3854-3C4B-48AD-85E2-98732CACD52F}"/>
              </a:ext>
            </a:extLst>
          </p:cNvPr>
          <p:cNvSpPr/>
          <p:nvPr/>
        </p:nvSpPr>
        <p:spPr>
          <a:xfrm>
            <a:off x="6188317" y="3707026"/>
            <a:ext cx="60667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BE6755-C590-430B-B311-A2C8A25828E5}"/>
              </a:ext>
            </a:extLst>
          </p:cNvPr>
          <p:cNvSpPr txBox="1"/>
          <p:nvPr/>
        </p:nvSpPr>
        <p:spPr>
          <a:xfrm>
            <a:off x="6905477" y="2507994"/>
            <a:ext cx="189327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23880A-CF51-40C0-9F04-BEB4002DE5D8}"/>
              </a:ext>
            </a:extLst>
          </p:cNvPr>
          <p:cNvSpPr txBox="1"/>
          <p:nvPr/>
        </p:nvSpPr>
        <p:spPr>
          <a:xfrm>
            <a:off x="6963504" y="3570628"/>
            <a:ext cx="189327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753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2" grpId="0" animBg="1"/>
      <p:bldP spid="4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2A25F9E-344C-41E0-9960-C689503247C0}"/>
              </a:ext>
            </a:extLst>
          </p:cNvPr>
          <p:cNvGrpSpPr/>
          <p:nvPr/>
        </p:nvGrpSpPr>
        <p:grpSpPr>
          <a:xfrm>
            <a:off x="1210993" y="400930"/>
            <a:ext cx="2286000" cy="1998166"/>
            <a:chOff x="533400" y="670560"/>
            <a:chExt cx="2286000" cy="199816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4809DCF-0E8E-4850-84EE-B627814ACB12}"/>
                </a:ext>
              </a:extLst>
            </p:cNvPr>
            <p:cNvSpPr txBox="1"/>
            <p:nvPr/>
          </p:nvSpPr>
          <p:spPr>
            <a:xfrm>
              <a:off x="624840" y="914400"/>
              <a:ext cx="219456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45  </a:t>
              </a:r>
            </a:p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+23</a:t>
              </a:r>
            </a:p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8F43D03-D37E-4C82-9F21-3915010F12A7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" y="2133600"/>
              <a:ext cx="1371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1001256-D5AD-4185-957C-790C92C5A8EC}"/>
                </a:ext>
              </a:extLst>
            </p:cNvPr>
            <p:cNvCxnSpPr>
              <a:cxnSpLocks/>
            </p:cNvCxnSpPr>
            <p:nvPr/>
          </p:nvCxnSpPr>
          <p:spPr>
            <a:xfrm>
              <a:off x="1242646" y="723900"/>
              <a:ext cx="0" cy="124206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A9F1050-604B-473A-870F-5E210C430D8A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0" y="670560"/>
              <a:ext cx="0" cy="131064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5E7AC2C-954D-4A6C-86D6-E0F5C31B1ADA}"/>
              </a:ext>
            </a:extLst>
          </p:cNvPr>
          <p:cNvSpPr txBox="1"/>
          <p:nvPr/>
        </p:nvSpPr>
        <p:spPr>
          <a:xfrm>
            <a:off x="3496993" y="1008071"/>
            <a:ext cx="3810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10DA21FF-BA94-41C9-A236-CF6C0495FFAB}"/>
              </a:ext>
            </a:extLst>
          </p:cNvPr>
          <p:cNvSpPr/>
          <p:nvPr/>
        </p:nvSpPr>
        <p:spPr>
          <a:xfrm>
            <a:off x="2441932" y="1062014"/>
            <a:ext cx="601393" cy="323166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30BCAE-DCCD-41A9-8765-E638EF12C437}"/>
              </a:ext>
            </a:extLst>
          </p:cNvPr>
          <p:cNvSpPr txBox="1"/>
          <p:nvPr/>
        </p:nvSpPr>
        <p:spPr>
          <a:xfrm rot="10495117" flipV="1">
            <a:off x="1685091" y="1949886"/>
            <a:ext cx="695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৮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315362-4670-4BA6-B669-AC8C98C02193}"/>
              </a:ext>
            </a:extLst>
          </p:cNvPr>
          <p:cNvSpPr/>
          <p:nvPr/>
        </p:nvSpPr>
        <p:spPr>
          <a:xfrm>
            <a:off x="1710017" y="283952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E30C3F-3965-40B9-9E0B-89E168CDB2E3}"/>
              </a:ext>
            </a:extLst>
          </p:cNvPr>
          <p:cNvSpPr txBox="1"/>
          <p:nvPr/>
        </p:nvSpPr>
        <p:spPr>
          <a:xfrm>
            <a:off x="3276600" y="3024188"/>
            <a:ext cx="4572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961BF55-7D78-4606-9385-0A68CD60B012}"/>
              </a:ext>
            </a:extLst>
          </p:cNvPr>
          <p:cNvSpPr/>
          <p:nvPr/>
        </p:nvSpPr>
        <p:spPr>
          <a:xfrm>
            <a:off x="923779" y="1036320"/>
            <a:ext cx="617806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FF492E-2D59-4EDC-B77E-DFA6BC5EC37A}"/>
              </a:ext>
            </a:extLst>
          </p:cNvPr>
          <p:cNvSpPr txBox="1"/>
          <p:nvPr/>
        </p:nvSpPr>
        <p:spPr>
          <a:xfrm>
            <a:off x="1628908" y="1907895"/>
            <a:ext cx="51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</p:spTree>
    <p:extLst>
      <p:ext uri="{BB962C8B-B14F-4D97-AF65-F5344CB8AC3E}">
        <p14:creationId xmlns:p14="http://schemas.microsoft.com/office/powerpoint/2010/main" val="292857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2" grpId="0" animBg="1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E95CDE-27C6-4977-843B-CECFA69F3483}"/>
              </a:ext>
            </a:extLst>
          </p:cNvPr>
          <p:cNvSpPr txBox="1"/>
          <p:nvPr/>
        </p:nvSpPr>
        <p:spPr>
          <a:xfrm>
            <a:off x="1143000" y="533400"/>
            <a:ext cx="64770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উপকরনঃ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2426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E161CB-1389-40F1-A477-D601FAD4F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15910" r="24168" b="4052"/>
          <a:stretch/>
        </p:blipFill>
        <p:spPr>
          <a:xfrm>
            <a:off x="228600" y="1371599"/>
            <a:ext cx="3124200" cy="4114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D4463F-446C-4D51-8917-9D47D40BADC2}"/>
              </a:ext>
            </a:extLst>
          </p:cNvPr>
          <p:cNvSpPr txBox="1"/>
          <p:nvPr/>
        </p:nvSpPr>
        <p:spPr>
          <a:xfrm>
            <a:off x="228600" y="393411"/>
            <a:ext cx="5943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নং পৃষ্ঠা বের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7C3203-034C-4E27-A38B-CAB26033EA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16996" r="30000" b="5929"/>
          <a:stretch/>
        </p:blipFill>
        <p:spPr>
          <a:xfrm>
            <a:off x="4267200" y="1219200"/>
            <a:ext cx="3733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5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292</Words>
  <Application>Microsoft Office PowerPoint</Application>
  <PresentationFormat>On-screen Show (4:3)</PresentationFormat>
  <Paragraphs>38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SADAMAHAL</dc:creator>
  <cp:lastModifiedBy>DPE</cp:lastModifiedBy>
  <cp:revision>188</cp:revision>
  <dcterms:created xsi:type="dcterms:W3CDTF">2006-08-16T00:00:00Z</dcterms:created>
  <dcterms:modified xsi:type="dcterms:W3CDTF">2020-03-15T12:09:14Z</dcterms:modified>
</cp:coreProperties>
</file>