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73" r:id="rId5"/>
    <p:sldId id="260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8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84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5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04062-7519-49CB-A8F5-2E4D40AC5D9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1ED95-4411-4E0D-986A-63E5B59AF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91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BCED9-6248-4EBF-B3E8-6BF69E1CEB6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796DA-864A-4158-8D70-2E36B0585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0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C879633-ED63-4560-97B2-F9474F7BC71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41C5184-9059-447E-B214-35DE6D534D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2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9633-ED63-4560-97B2-F9474F7BC71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5184-9059-447E-B214-35DE6D534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9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9633-ED63-4560-97B2-F9474F7BC71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5184-9059-447E-B214-35DE6D534D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672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9633-ED63-4560-97B2-F9474F7BC71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5184-9059-447E-B214-35DE6D534D8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566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9633-ED63-4560-97B2-F9474F7BC71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5184-9059-447E-B214-35DE6D534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3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9633-ED63-4560-97B2-F9474F7BC71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5184-9059-447E-B214-35DE6D534D8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55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9633-ED63-4560-97B2-F9474F7BC71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5184-9059-447E-B214-35DE6D534D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966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9633-ED63-4560-97B2-F9474F7BC71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5184-9059-447E-B214-35DE6D534D8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090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9633-ED63-4560-97B2-F9474F7BC71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5184-9059-447E-B214-35DE6D534D8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9633-ED63-4560-97B2-F9474F7BC71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5184-9059-447E-B214-35DE6D534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9633-ED63-4560-97B2-F9474F7BC71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5184-9059-447E-B214-35DE6D534D8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03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9633-ED63-4560-97B2-F9474F7BC71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5184-9059-447E-B214-35DE6D534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1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9633-ED63-4560-97B2-F9474F7BC71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5184-9059-447E-B214-35DE6D534D8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47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9633-ED63-4560-97B2-F9474F7BC71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5184-9059-447E-B214-35DE6D534D8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11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9633-ED63-4560-97B2-F9474F7BC71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5184-9059-447E-B214-35DE6D534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5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9633-ED63-4560-97B2-F9474F7BC71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5184-9059-447E-B214-35DE6D534D8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11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9633-ED63-4560-97B2-F9474F7BC71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5184-9059-447E-B214-35DE6D534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6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879633-ED63-4560-97B2-F9474F7BC71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1C5184-9059-447E-B214-35DE6D534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2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45" y="928468"/>
            <a:ext cx="10687855" cy="49133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263705" y="-179528"/>
            <a:ext cx="5345724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9662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A707B7-00C0-4D62-AC3E-9F6B5C4FC8C7}"/>
              </a:ext>
            </a:extLst>
          </p:cNvPr>
          <p:cNvSpPr txBox="1"/>
          <p:nvPr/>
        </p:nvSpPr>
        <p:spPr>
          <a:xfrm>
            <a:off x="4515728" y="703594"/>
            <a:ext cx="20679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E56F5F-26AC-41A0-AB29-FA5F91069191}"/>
              </a:ext>
            </a:extLst>
          </p:cNvPr>
          <p:cNvSpPr txBox="1"/>
          <p:nvPr/>
        </p:nvSpPr>
        <p:spPr>
          <a:xfrm>
            <a:off x="8637563" y="1871003"/>
            <a:ext cx="178659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বিন্দু দলঃ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B2014-00FB-4996-95DC-6EE4F664BE75}"/>
              </a:ext>
            </a:extLst>
          </p:cNvPr>
          <p:cNvSpPr txBox="1"/>
          <p:nvPr/>
        </p:nvSpPr>
        <p:spPr>
          <a:xfrm>
            <a:off x="1012874" y="1871003"/>
            <a:ext cx="1659988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রেখা দলঃ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929DA-4140-4571-8C6F-43131D9C42B5}"/>
              </a:ext>
            </a:extLst>
          </p:cNvPr>
          <p:cNvSpPr txBox="1"/>
          <p:nvPr/>
        </p:nvSpPr>
        <p:spPr>
          <a:xfrm>
            <a:off x="4142935" y="1976113"/>
            <a:ext cx="2813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চতুর্ভুজ আঁক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D8313B-9FE6-4DF2-BC5D-2DB5007E4783}"/>
              </a:ext>
            </a:extLst>
          </p:cNvPr>
          <p:cNvSpPr/>
          <p:nvPr/>
        </p:nvSpPr>
        <p:spPr>
          <a:xfrm>
            <a:off x="4213273" y="2784608"/>
            <a:ext cx="2672863" cy="26623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7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2097B1-CCC5-4729-85E7-E97705DE2EC2}"/>
              </a:ext>
            </a:extLst>
          </p:cNvPr>
          <p:cNvSpPr txBox="1"/>
          <p:nvPr/>
        </p:nvSpPr>
        <p:spPr>
          <a:xfrm>
            <a:off x="4783015" y="506438"/>
            <a:ext cx="246184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36D139-5B23-4B87-95E8-41FABFFE19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8" t="56298" r="41731" b="26348"/>
          <a:stretch/>
        </p:blipFill>
        <p:spPr>
          <a:xfrm>
            <a:off x="3770142" y="2471020"/>
            <a:ext cx="4220308" cy="35780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31DBCB-826F-483E-83F9-182EB9DD33CE}"/>
              </a:ext>
            </a:extLst>
          </p:cNvPr>
          <p:cNvSpPr txBox="1"/>
          <p:nvPr/>
        </p:nvSpPr>
        <p:spPr>
          <a:xfrm>
            <a:off x="2588456" y="1488729"/>
            <a:ext cx="658368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ডটগুলো সংযুক্ত করে বিভিন্ন রকমের চতুর্ভুজ আঁক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457B17-1F96-455B-AEB1-F6E8761B0578}"/>
              </a:ext>
            </a:extLst>
          </p:cNvPr>
          <p:cNvSpPr txBox="1"/>
          <p:nvPr/>
        </p:nvSpPr>
        <p:spPr>
          <a:xfrm>
            <a:off x="3826412" y="534573"/>
            <a:ext cx="2588456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A5811A-97BC-411E-8DCD-8D126DC1C6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5" t="57028" r="41038" b="24706"/>
          <a:stretch/>
        </p:blipFill>
        <p:spPr>
          <a:xfrm>
            <a:off x="2283155" y="2222695"/>
            <a:ext cx="5674969" cy="39670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7705B9-2765-4874-A89A-AE9476B1211B}"/>
              </a:ext>
            </a:extLst>
          </p:cNvPr>
          <p:cNvSpPr txBox="1"/>
          <p:nvPr/>
        </p:nvSpPr>
        <p:spPr>
          <a:xfrm>
            <a:off x="2926080" y="1463040"/>
            <a:ext cx="489555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চতুর্ভুজগুলো খুঁজে বের 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7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35" y="1706364"/>
            <a:ext cx="9467671" cy="45343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506569" y="426440"/>
            <a:ext cx="5136177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      ধন্যবাদ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5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75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094892" y="1505243"/>
            <a:ext cx="45719" cy="4571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48640" y="2166422"/>
            <a:ext cx="4825218" cy="4501663"/>
            <a:chOff x="548640" y="2166422"/>
            <a:chExt cx="4825218" cy="4501663"/>
          </a:xfrm>
        </p:grpSpPr>
        <p:sp>
          <p:nvSpPr>
            <p:cNvPr id="6" name="Horizontal Scroll 5"/>
            <p:cNvSpPr/>
            <p:nvPr/>
          </p:nvSpPr>
          <p:spPr>
            <a:xfrm>
              <a:off x="548640" y="2166422"/>
              <a:ext cx="4698609" cy="4501663"/>
            </a:xfrm>
            <a:prstGeom prst="horizontalScroll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08296" y="3406449"/>
              <a:ext cx="40655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3600" i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পলাশুর</a:t>
              </a:r>
              <a:r>
                <a:rPr lang="en-US" sz="3600" i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endParaRPr lang="en-US" sz="3600" i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পদবিঃ</a:t>
              </a:r>
              <a:r>
                <a:rPr lang="en-US" sz="3600" i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স.শি</a:t>
              </a:r>
              <a:endParaRPr lang="en-US" sz="3600" i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কর্মস্থলঃ</a:t>
              </a:r>
              <a:r>
                <a:rPr lang="en-US" sz="3600" i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শহিদ</a:t>
              </a:r>
              <a:r>
                <a:rPr lang="en-US" sz="3600" i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স্মৃতি</a:t>
              </a:r>
              <a:r>
                <a:rPr lang="en-US" sz="3600" i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সপ্রাবি</a:t>
              </a:r>
              <a:endParaRPr lang="bn-IN" sz="3600" i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পার্বতীপুর</a:t>
              </a:r>
              <a:r>
                <a:rPr lang="en-US" sz="3600" i="1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দিনাজপুর</a:t>
              </a:r>
              <a:r>
                <a:rPr lang="en-US" sz="3600" i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9" name="Double Wave 8"/>
          <p:cNvSpPr/>
          <p:nvPr/>
        </p:nvSpPr>
        <p:spPr>
          <a:xfrm flipH="1">
            <a:off x="6425130" y="2322779"/>
            <a:ext cx="5190980" cy="3671666"/>
          </a:xfrm>
          <a:prstGeom prst="doubleWave">
            <a:avLst>
              <a:gd name="adj1" fmla="val 6250"/>
              <a:gd name="adj2" fmla="val -27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27629" y="3094892"/>
            <a:ext cx="4571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২য়</a:t>
            </a:r>
          </a:p>
          <a:p>
            <a:r>
              <a:rPr lang="bn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মূল পাঠঃ জ্যামিতিক আকৃতি</a:t>
            </a:r>
          </a:p>
          <a:p>
            <a:r>
              <a:rPr lang="bn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 বিভিন্ন জ্যামিতিক আকৃতির ধারণা প্রদান</a:t>
            </a:r>
          </a:p>
          <a:p>
            <a:r>
              <a:rPr lang="bn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 ৪০ মিনিট</a:t>
            </a:r>
          </a:p>
          <a:p>
            <a:endParaRPr lang="bn-IN" sz="2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281808" y="1550963"/>
            <a:ext cx="36346" cy="51171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1CBD1455-03DF-48BC-AE34-91B5F0F47B25}"/>
              </a:ext>
            </a:extLst>
          </p:cNvPr>
          <p:cNvSpPr/>
          <p:nvPr/>
        </p:nvSpPr>
        <p:spPr>
          <a:xfrm>
            <a:off x="0" y="407961"/>
            <a:ext cx="6174832" cy="1758461"/>
          </a:xfrm>
          <a:prstGeom prst="flowChartDecision">
            <a:avLst/>
          </a:prstGeom>
          <a:solidFill>
            <a:schemeClr val="accent2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IN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0E94A300-9A8B-4A3F-B7DF-20722A956B11}"/>
              </a:ext>
            </a:extLst>
          </p:cNvPr>
          <p:cNvSpPr/>
          <p:nvPr/>
        </p:nvSpPr>
        <p:spPr>
          <a:xfrm flipH="1">
            <a:off x="6973487" y="1034782"/>
            <a:ext cx="3629465" cy="8213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Internal Storage 14">
            <a:extLst>
              <a:ext uri="{FF2B5EF4-FFF2-40B4-BE49-F238E27FC236}">
                <a16:creationId xmlns:a16="http://schemas.microsoft.com/office/drawing/2014/main" id="{9149C24E-71D3-4678-8469-9D2970759BA5}"/>
              </a:ext>
            </a:extLst>
          </p:cNvPr>
          <p:cNvSpPr/>
          <p:nvPr/>
        </p:nvSpPr>
        <p:spPr>
          <a:xfrm flipH="1">
            <a:off x="6810233" y="844064"/>
            <a:ext cx="4400842" cy="1298635"/>
          </a:xfrm>
          <a:prstGeom prst="flowChartInternalStora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4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573" y="2011681"/>
            <a:ext cx="10960832" cy="372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২৭.২.১ চতুর্ভুজ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সনাক্ত করতে পারবে।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২৭.২.২ চতুর্ভুজ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 আঁকতে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0363" y="498629"/>
            <a:ext cx="315116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3BFEEF01-8A88-4523-992A-8B674EFF5124}"/>
              </a:ext>
            </a:extLst>
          </p:cNvPr>
          <p:cNvSpPr/>
          <p:nvPr/>
        </p:nvSpPr>
        <p:spPr>
          <a:xfrm flipH="1">
            <a:off x="7678058" y="841829"/>
            <a:ext cx="1567542" cy="530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9C1D6C0A-9F39-4FE6-AA2B-F2EB72CF7656}"/>
              </a:ext>
            </a:extLst>
          </p:cNvPr>
          <p:cNvSpPr/>
          <p:nvPr/>
        </p:nvSpPr>
        <p:spPr>
          <a:xfrm flipH="1">
            <a:off x="2518230" y="706065"/>
            <a:ext cx="1567542" cy="530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5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FEA02E-BA23-431A-871C-24EA94EEF0F9}"/>
              </a:ext>
            </a:extLst>
          </p:cNvPr>
          <p:cNvSpPr txBox="1"/>
          <p:nvPr/>
        </p:nvSpPr>
        <p:spPr>
          <a:xfrm>
            <a:off x="1291883" y="2514601"/>
            <a:ext cx="9242473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তুর্ভুজ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953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39F51C-FC3B-4800-B84F-2CB2C9FB7064}"/>
              </a:ext>
            </a:extLst>
          </p:cNvPr>
          <p:cNvSpPr txBox="1"/>
          <p:nvPr/>
        </p:nvSpPr>
        <p:spPr>
          <a:xfrm>
            <a:off x="4276578" y="590843"/>
            <a:ext cx="2954216" cy="830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0439DA-4DEA-4304-B08D-67A4A8C078BA}"/>
              </a:ext>
            </a:extLst>
          </p:cNvPr>
          <p:cNvGrpSpPr/>
          <p:nvPr/>
        </p:nvGrpSpPr>
        <p:grpSpPr>
          <a:xfrm>
            <a:off x="1026940" y="1351040"/>
            <a:ext cx="9833318" cy="2691470"/>
            <a:chOff x="1026940" y="1351040"/>
            <a:chExt cx="9833318" cy="269147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91AAFA9-7C83-4EAA-A5D2-913107BF8F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4" t="44088" r="78750" b="35189"/>
            <a:stretch/>
          </p:blipFill>
          <p:spPr>
            <a:xfrm>
              <a:off x="1026940" y="1716259"/>
              <a:ext cx="3085515" cy="2326251"/>
            </a:xfrm>
            <a:prstGeom prst="rect">
              <a:avLst/>
            </a:prstGeom>
            <a:noFill/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BCBBF4-6778-4D60-83B6-5911D57DE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92" t="50000" r="61116" b="30657"/>
            <a:stretch/>
          </p:blipFill>
          <p:spPr>
            <a:xfrm>
              <a:off x="4632960" y="1647261"/>
              <a:ext cx="2597834" cy="222587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9A4355-EE83-4D81-9AA7-73390BF6D2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53" t="54567" r="43808" b="29220"/>
            <a:stretch/>
          </p:blipFill>
          <p:spPr>
            <a:xfrm>
              <a:off x="8079545" y="1351040"/>
              <a:ext cx="2780713" cy="2390966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81FC5F-E69F-462F-B944-0D0559757D72}"/>
              </a:ext>
            </a:extLst>
          </p:cNvPr>
          <p:cNvGrpSpPr/>
          <p:nvPr/>
        </p:nvGrpSpPr>
        <p:grpSpPr>
          <a:xfrm>
            <a:off x="1350498" y="4473526"/>
            <a:ext cx="9861454" cy="739520"/>
            <a:chOff x="1350498" y="4473526"/>
            <a:chExt cx="9861454" cy="7395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D401B9-C67C-43BF-93DC-63B4FC9BD951}"/>
                </a:ext>
              </a:extLst>
            </p:cNvPr>
            <p:cNvSpPr txBox="1"/>
            <p:nvPr/>
          </p:nvSpPr>
          <p:spPr>
            <a:xfrm>
              <a:off x="1350498" y="4628271"/>
              <a:ext cx="22508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মনিটর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7D4B05-014D-4160-86DE-9B1AF0C13C2C}"/>
                </a:ext>
              </a:extLst>
            </p:cNvPr>
            <p:cNvSpPr txBox="1"/>
            <p:nvPr/>
          </p:nvSpPr>
          <p:spPr>
            <a:xfrm>
              <a:off x="4220308" y="4473526"/>
              <a:ext cx="30667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বই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F3EFDC-3F2F-422C-AF77-A312DC84612B}"/>
                </a:ext>
              </a:extLst>
            </p:cNvPr>
            <p:cNvSpPr txBox="1"/>
            <p:nvPr/>
          </p:nvSpPr>
          <p:spPr>
            <a:xfrm>
              <a:off x="8079546" y="4628271"/>
              <a:ext cx="31324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ফটো ফ্রেম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06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C9018FA-0E7E-4F8B-B42F-82BE0B24D3CA}"/>
              </a:ext>
            </a:extLst>
          </p:cNvPr>
          <p:cNvGrpSpPr/>
          <p:nvPr/>
        </p:nvGrpSpPr>
        <p:grpSpPr>
          <a:xfrm>
            <a:off x="1111348" y="1505241"/>
            <a:ext cx="8398412" cy="2194562"/>
            <a:chOff x="1111348" y="1505241"/>
            <a:chExt cx="8398412" cy="219456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0BE35EF-DD29-4689-B860-0378C23BEEF4}"/>
                </a:ext>
              </a:extLst>
            </p:cNvPr>
            <p:cNvSpPr/>
            <p:nvPr/>
          </p:nvSpPr>
          <p:spPr>
            <a:xfrm flipH="1">
              <a:off x="4417254" y="1505242"/>
              <a:ext cx="2128911" cy="19237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8A2919-6F6A-4DA4-8E55-9B9FB8617306}"/>
                </a:ext>
              </a:extLst>
            </p:cNvPr>
            <p:cNvSpPr/>
            <p:nvPr/>
          </p:nvSpPr>
          <p:spPr>
            <a:xfrm>
              <a:off x="8595360" y="1505241"/>
              <a:ext cx="914400" cy="2194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5C55A4CD-D76A-44A6-A9C3-861413802B3A}"/>
                </a:ext>
              </a:extLst>
            </p:cNvPr>
            <p:cNvSpPr/>
            <p:nvPr/>
          </p:nvSpPr>
          <p:spPr>
            <a:xfrm>
              <a:off x="1111348" y="1645919"/>
              <a:ext cx="1969477" cy="1923757"/>
            </a:xfrm>
            <a:prstGeom prst="trapezoi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0368437-29AE-4419-B42A-7038CACED8FA}"/>
              </a:ext>
            </a:extLst>
          </p:cNvPr>
          <p:cNvSpPr txBox="1"/>
          <p:nvPr/>
        </p:nvSpPr>
        <p:spPr>
          <a:xfrm>
            <a:off x="3995225" y="724877"/>
            <a:ext cx="331997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EC0715-C550-4A6F-8D03-A1E5892F529A}"/>
              </a:ext>
            </a:extLst>
          </p:cNvPr>
          <p:cNvSpPr txBox="1"/>
          <p:nvPr/>
        </p:nvSpPr>
        <p:spPr>
          <a:xfrm>
            <a:off x="2423886" y="4607953"/>
            <a:ext cx="6879771" cy="523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৪টি সরল রেখা দ্বারা আবদ্ধ আকৃতিকে চতুর্ভুজ 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0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>
            <a:extLst>
              <a:ext uri="{FF2B5EF4-FFF2-40B4-BE49-F238E27FC236}">
                <a16:creationId xmlns:a16="http://schemas.microsoft.com/office/drawing/2014/main" id="{CFF88EEA-DAB1-4D53-9ADD-DC2616CE7540}"/>
              </a:ext>
            </a:extLst>
          </p:cNvPr>
          <p:cNvSpPr/>
          <p:nvPr/>
        </p:nvSpPr>
        <p:spPr>
          <a:xfrm>
            <a:off x="4030393" y="1802105"/>
            <a:ext cx="3305908" cy="2278966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39A20F-76FA-4137-9F4A-55865BC40328}"/>
              </a:ext>
            </a:extLst>
          </p:cNvPr>
          <p:cNvSpPr txBox="1"/>
          <p:nvPr/>
        </p:nvSpPr>
        <p:spPr>
          <a:xfrm>
            <a:off x="4332850" y="691876"/>
            <a:ext cx="2377440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C6813B8-BC80-40D3-9CF1-FB46D4F8A876}"/>
              </a:ext>
            </a:extLst>
          </p:cNvPr>
          <p:cNvCxnSpPr>
            <a:cxnSpLocks/>
          </p:cNvCxnSpPr>
          <p:nvPr/>
        </p:nvCxnSpPr>
        <p:spPr>
          <a:xfrm>
            <a:off x="6900203" y="1777652"/>
            <a:ext cx="548640" cy="22182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6D099A2-0448-4018-9E26-3F322AF51AF3}"/>
              </a:ext>
            </a:extLst>
          </p:cNvPr>
          <p:cNvCxnSpPr>
            <a:cxnSpLocks/>
          </p:cNvCxnSpPr>
          <p:nvPr/>
        </p:nvCxnSpPr>
        <p:spPr>
          <a:xfrm flipH="1">
            <a:off x="7069016" y="2560320"/>
            <a:ext cx="1244990" cy="30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450FBD3-01B6-48C2-B444-37726E3246A5}"/>
              </a:ext>
            </a:extLst>
          </p:cNvPr>
          <p:cNvSpPr txBox="1"/>
          <p:nvPr/>
        </p:nvSpPr>
        <p:spPr>
          <a:xfrm>
            <a:off x="8426548" y="2194560"/>
            <a:ext cx="87219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539198B-2BB5-421D-BBC1-6EA89838CCAE}"/>
              </a:ext>
            </a:extLst>
          </p:cNvPr>
          <p:cNvCxnSpPr>
            <a:cxnSpLocks/>
          </p:cNvCxnSpPr>
          <p:nvPr/>
        </p:nvCxnSpPr>
        <p:spPr>
          <a:xfrm>
            <a:off x="3087858" y="1111830"/>
            <a:ext cx="1413804" cy="690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6579D19-79C9-4046-99A5-07EB22759D38}"/>
              </a:ext>
            </a:extLst>
          </p:cNvPr>
          <p:cNvSpPr txBox="1"/>
          <p:nvPr/>
        </p:nvSpPr>
        <p:spPr>
          <a:xfrm>
            <a:off x="1842867" y="967300"/>
            <a:ext cx="124499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শীর্ষবিন্দু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CC77A6-AEA0-46AC-AB0D-D21603A4D2B1}"/>
              </a:ext>
            </a:extLst>
          </p:cNvPr>
          <p:cNvGrpSpPr/>
          <p:nvPr/>
        </p:nvGrpSpPr>
        <p:grpSpPr>
          <a:xfrm>
            <a:off x="2484120" y="4501025"/>
            <a:ext cx="5942428" cy="1254264"/>
            <a:chOff x="2484120" y="4501025"/>
            <a:chExt cx="5942428" cy="125426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0246C8-4B58-4FF9-A163-ED358F293EFD}"/>
                </a:ext>
              </a:extLst>
            </p:cNvPr>
            <p:cNvSpPr txBox="1"/>
            <p:nvPr/>
          </p:nvSpPr>
          <p:spPr>
            <a:xfrm>
              <a:off x="2540390" y="4501025"/>
              <a:ext cx="5886158" cy="5847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চতুর্ভুজের প্রতিটি সরল রেখাকে বাহু বলা হয়।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C1BA937-BBD2-4E28-BA88-327B44119CCA}"/>
                </a:ext>
              </a:extLst>
            </p:cNvPr>
            <p:cNvSpPr txBox="1"/>
            <p:nvPr/>
          </p:nvSpPr>
          <p:spPr>
            <a:xfrm>
              <a:off x="2484120" y="5170514"/>
              <a:ext cx="5886158" cy="5847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চতুর্ভুজের কোনার বিন্দুকে শীর্ষবিন্দু বলা হয়।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92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EABF45B-933F-4A9C-A17E-01BCF5305FC1}"/>
              </a:ext>
            </a:extLst>
          </p:cNvPr>
          <p:cNvCxnSpPr>
            <a:cxnSpLocks/>
          </p:cNvCxnSpPr>
          <p:nvPr/>
        </p:nvCxnSpPr>
        <p:spPr>
          <a:xfrm>
            <a:off x="3756073" y="4740812"/>
            <a:ext cx="34325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5E3DC7-A4C2-4175-A03F-1D2239AA5594}"/>
              </a:ext>
            </a:extLst>
          </p:cNvPr>
          <p:cNvCxnSpPr>
            <a:cxnSpLocks/>
          </p:cNvCxnSpPr>
          <p:nvPr/>
        </p:nvCxnSpPr>
        <p:spPr>
          <a:xfrm flipH="1" flipV="1">
            <a:off x="3777174" y="1659988"/>
            <a:ext cx="28137" cy="31019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C21AE4-57CC-49A9-B7C5-747E37EBBE8D}"/>
              </a:ext>
            </a:extLst>
          </p:cNvPr>
          <p:cNvCxnSpPr>
            <a:cxnSpLocks/>
          </p:cNvCxnSpPr>
          <p:nvPr/>
        </p:nvCxnSpPr>
        <p:spPr>
          <a:xfrm>
            <a:off x="7174522" y="1659988"/>
            <a:ext cx="0" cy="30808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0AE423-D90A-4B7B-9A92-2324FE4DE8CE}"/>
              </a:ext>
            </a:extLst>
          </p:cNvPr>
          <p:cNvCxnSpPr>
            <a:cxnSpLocks/>
          </p:cNvCxnSpPr>
          <p:nvPr/>
        </p:nvCxnSpPr>
        <p:spPr>
          <a:xfrm flipH="1">
            <a:off x="3791243" y="1659988"/>
            <a:ext cx="338327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A122BEE-7F89-41E6-80BD-1BE2DD1E7EEA}"/>
              </a:ext>
            </a:extLst>
          </p:cNvPr>
          <p:cNvSpPr txBox="1"/>
          <p:nvPr/>
        </p:nvSpPr>
        <p:spPr>
          <a:xfrm>
            <a:off x="4403188" y="956661"/>
            <a:ext cx="222269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74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CE21D7-B7CF-46DB-9B84-827E8A78F424}"/>
              </a:ext>
            </a:extLst>
          </p:cNvPr>
          <p:cNvSpPr txBox="1"/>
          <p:nvPr/>
        </p:nvSpPr>
        <p:spPr>
          <a:xfrm>
            <a:off x="1676401" y="914400"/>
            <a:ext cx="752475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-৮৯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0640FD-C860-4EE7-A637-66DB2AEB7538}"/>
              </a:ext>
            </a:extLst>
          </p:cNvPr>
          <p:cNvGrpSpPr/>
          <p:nvPr/>
        </p:nvGrpSpPr>
        <p:grpSpPr>
          <a:xfrm>
            <a:off x="2558866" y="2206172"/>
            <a:ext cx="6200617" cy="4246078"/>
            <a:chOff x="2558866" y="2206172"/>
            <a:chExt cx="6200617" cy="42460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A916ABC-DFBD-4999-8F9B-EC91F51FE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39" t="18368" r="30842" b="5723"/>
            <a:stretch/>
          </p:blipFill>
          <p:spPr>
            <a:xfrm>
              <a:off x="2558866" y="2424536"/>
              <a:ext cx="3094448" cy="402771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5AD941E-A622-479B-B641-DC8F1C1F69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21731" r="38154" b="21831"/>
            <a:stretch/>
          </p:blipFill>
          <p:spPr>
            <a:xfrm>
              <a:off x="5791200" y="2206172"/>
              <a:ext cx="2968283" cy="4027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658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169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SGPS</dc:creator>
  <cp:lastModifiedBy>SGPS</cp:lastModifiedBy>
  <cp:revision>121</cp:revision>
  <dcterms:created xsi:type="dcterms:W3CDTF">2020-03-11T16:16:07Z</dcterms:created>
  <dcterms:modified xsi:type="dcterms:W3CDTF">2020-03-15T12:09:14Z</dcterms:modified>
</cp:coreProperties>
</file>