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8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291" autoAdjust="0"/>
  </p:normalViewPr>
  <p:slideViewPr>
    <p:cSldViewPr snapToGrid="0">
      <p:cViewPr>
        <p:scale>
          <a:sx n="78" d="100"/>
          <a:sy n="78" d="100"/>
        </p:scale>
        <p:origin x="456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87E14-10E8-4226-9084-BFEE27940A65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94D9B-76D5-4D74-98BD-2D8F68B8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94D9B-76D5-4D74-98BD-2D8F68B8BA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5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B7AE1ED-22A9-4EB7-B48F-031F1992ABF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00F7ECD-7F21-435B-BBB6-38744CB884A0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1ED-22A9-4EB7-B48F-031F1992ABF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7ECD-7F21-435B-BBB6-38744CB8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B7AE1ED-22A9-4EB7-B48F-031F1992ABF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00F7ECD-7F21-435B-BBB6-38744CB884A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31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1ED-22A9-4EB7-B48F-031F1992ABF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7ECD-7F21-435B-BBB6-38744CB8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0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B7AE1ED-22A9-4EB7-B48F-031F1992ABF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00F7ECD-7F21-435B-BBB6-38744CB884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01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1ED-22A9-4EB7-B48F-031F1992ABF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7ECD-7F21-435B-BBB6-38744CB8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01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1ED-22A9-4EB7-B48F-031F1992ABF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7ECD-7F21-435B-BBB6-38744CB8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85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1ED-22A9-4EB7-B48F-031F1992ABF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7ECD-7F21-435B-BBB6-38744CB8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2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1ED-22A9-4EB7-B48F-031F1992ABF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7ECD-7F21-435B-BBB6-38744CB8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32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B7AE1ED-22A9-4EB7-B48F-031F1992ABF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00F7ECD-7F21-435B-BBB6-38744CB8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83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B7AE1ED-22A9-4EB7-B48F-031F1992ABF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00F7ECD-7F21-435B-BBB6-38744CB8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6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B7AE1ED-22A9-4EB7-B48F-031F1992ABF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00F7ECD-7F21-435B-BBB6-38744CB884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B3C886-1841-4778-9400-43FE47883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3" y="1972994"/>
            <a:ext cx="8510954" cy="471267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AF5828-A47B-4F43-BD92-4A28F5C2B9FF}"/>
              </a:ext>
            </a:extLst>
          </p:cNvPr>
          <p:cNvSpPr txBox="1"/>
          <p:nvPr/>
        </p:nvSpPr>
        <p:spPr>
          <a:xfrm>
            <a:off x="2635347" y="172329"/>
            <a:ext cx="5495779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2FD5CA-0FAD-4467-9F98-678E4FC03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t="14851" r="31891" b="7696"/>
          <a:stretch/>
        </p:blipFill>
        <p:spPr>
          <a:xfrm>
            <a:off x="1791285" y="872197"/>
            <a:ext cx="3976470" cy="53164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6C94ED-F515-4C40-993F-DFB680C72B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7" t="22550" r="34884" b="8106"/>
          <a:stretch/>
        </p:blipFill>
        <p:spPr>
          <a:xfrm>
            <a:off x="7158817" y="885944"/>
            <a:ext cx="4220308" cy="53090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CF152DE-60B7-4A53-8241-B922C37ADB9A}"/>
              </a:ext>
            </a:extLst>
          </p:cNvPr>
          <p:cNvSpPr/>
          <p:nvPr/>
        </p:nvSpPr>
        <p:spPr>
          <a:xfrm>
            <a:off x="5767755" y="3249637"/>
            <a:ext cx="16349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2D273E-4905-4002-9AD7-FA643C0FFF01}"/>
              </a:ext>
            </a:extLst>
          </p:cNvPr>
          <p:cNvSpPr txBox="1"/>
          <p:nvPr/>
        </p:nvSpPr>
        <p:spPr>
          <a:xfrm>
            <a:off x="4722760" y="77173"/>
            <a:ext cx="42203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পাষ্ঠ্য বইয়ের ৪০ পৃষ্ঠ বের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1089FE-199E-4986-A9F7-18BA2930C8AE}"/>
              </a:ext>
            </a:extLst>
          </p:cNvPr>
          <p:cNvSpPr txBox="1"/>
          <p:nvPr/>
        </p:nvSpPr>
        <p:spPr>
          <a:xfrm>
            <a:off x="2335694" y="92765"/>
            <a:ext cx="777571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ীয়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4C38DD-B354-4AD3-8360-38427F5C3D69}"/>
              </a:ext>
            </a:extLst>
          </p:cNvPr>
          <p:cNvSpPr txBox="1"/>
          <p:nvPr/>
        </p:nvSpPr>
        <p:spPr>
          <a:xfrm>
            <a:off x="3961585" y="1656522"/>
            <a:ext cx="659958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ূশণের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 পশু-পাখির কী ক্ষতি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F4CCF2-452E-4406-BC59-49AD57BB62F8}"/>
              </a:ext>
            </a:extLst>
          </p:cNvPr>
          <p:cNvSpPr txBox="1"/>
          <p:nvPr/>
        </p:nvSpPr>
        <p:spPr>
          <a:xfrm>
            <a:off x="196948" y="1828800"/>
            <a:ext cx="1842866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 দলঃ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1A1594-E2F1-4131-8B49-7C5E7F0550A3}"/>
              </a:ext>
            </a:extLst>
          </p:cNvPr>
          <p:cNvSpPr/>
          <p:nvPr/>
        </p:nvSpPr>
        <p:spPr>
          <a:xfrm>
            <a:off x="2335694" y="1941342"/>
            <a:ext cx="1518854" cy="576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5694B9-839F-4925-90E9-D489A31FACDE}"/>
              </a:ext>
            </a:extLst>
          </p:cNvPr>
          <p:cNvSpPr txBox="1"/>
          <p:nvPr/>
        </p:nvSpPr>
        <p:spPr>
          <a:xfrm>
            <a:off x="239608" y="3013501"/>
            <a:ext cx="1842866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 দলঃ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ABF9368-C265-4515-9CCD-7B9D4862CF7D}"/>
              </a:ext>
            </a:extLst>
          </p:cNvPr>
          <p:cNvSpPr/>
          <p:nvPr/>
        </p:nvSpPr>
        <p:spPr>
          <a:xfrm>
            <a:off x="2222695" y="3219118"/>
            <a:ext cx="1631852" cy="424414"/>
          </a:xfrm>
          <a:prstGeom prst="rightArrow">
            <a:avLst>
              <a:gd name="adj1" fmla="val 7322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C5C254-0634-4DC1-A525-DBFF44C04684}"/>
              </a:ext>
            </a:extLst>
          </p:cNvPr>
          <p:cNvSpPr txBox="1"/>
          <p:nvPr/>
        </p:nvSpPr>
        <p:spPr>
          <a:xfrm>
            <a:off x="3994768" y="3201533"/>
            <a:ext cx="670662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দূষণের গাছ-পালার কী ক্ষতি হয়।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3559AD-0D6D-43C5-B744-1B4D8A8C70FE}"/>
              </a:ext>
            </a:extLst>
          </p:cNvPr>
          <p:cNvSpPr txBox="1"/>
          <p:nvPr/>
        </p:nvSpPr>
        <p:spPr>
          <a:xfrm>
            <a:off x="239608" y="4244927"/>
            <a:ext cx="1800206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 দলঃ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0E760CA-CF1E-4947-8B08-7F38488B3270}"/>
              </a:ext>
            </a:extLst>
          </p:cNvPr>
          <p:cNvSpPr/>
          <p:nvPr/>
        </p:nvSpPr>
        <p:spPr>
          <a:xfrm>
            <a:off x="2165969" y="4444140"/>
            <a:ext cx="1688578" cy="563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5B8D35-21D7-433A-B606-5E418487FE69}"/>
              </a:ext>
            </a:extLst>
          </p:cNvPr>
          <p:cNvSpPr txBox="1"/>
          <p:nvPr/>
        </p:nvSpPr>
        <p:spPr>
          <a:xfrm>
            <a:off x="3994768" y="4444140"/>
            <a:ext cx="670662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ফলে কী ধরনের রোগ হতে পারে।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91D2DB-A7F7-4299-81A5-3871D679EEAE}"/>
              </a:ext>
            </a:extLst>
          </p:cNvPr>
          <p:cNvSpPr txBox="1"/>
          <p:nvPr/>
        </p:nvSpPr>
        <p:spPr>
          <a:xfrm>
            <a:off x="2544417" y="145774"/>
            <a:ext cx="5446643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780CA11-2BFD-42DA-8C16-04B2969FB122}"/>
              </a:ext>
            </a:extLst>
          </p:cNvPr>
          <p:cNvSpPr/>
          <p:nvPr/>
        </p:nvSpPr>
        <p:spPr>
          <a:xfrm>
            <a:off x="4853354" y="1828799"/>
            <a:ext cx="759655" cy="1600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9BA5C-8ED8-4B39-BA24-E06FD1AD3096}"/>
              </a:ext>
            </a:extLst>
          </p:cNvPr>
          <p:cNvSpPr txBox="1"/>
          <p:nvPr/>
        </p:nvSpPr>
        <p:spPr>
          <a:xfrm>
            <a:off x="2166424" y="3604289"/>
            <a:ext cx="6654019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পরিবেশ কীভাবে পরিচ্ছন্ন রাখতে পারি।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A1824B-4E62-44AA-BAFD-98E54323AF6D}"/>
              </a:ext>
            </a:extLst>
          </p:cNvPr>
          <p:cNvSpPr txBox="1"/>
          <p:nvPr/>
        </p:nvSpPr>
        <p:spPr>
          <a:xfrm flipH="1">
            <a:off x="4677818" y="5229402"/>
            <a:ext cx="3432315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5AA08-BC15-4860-ACC8-426FA0715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2" y="291642"/>
            <a:ext cx="10385946" cy="47023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5413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71540D-DFC1-49AA-A9E8-96F2EB5EE0AC}"/>
              </a:ext>
            </a:extLst>
          </p:cNvPr>
          <p:cNvSpPr txBox="1"/>
          <p:nvPr/>
        </p:nvSpPr>
        <p:spPr>
          <a:xfrm flipH="1">
            <a:off x="4220307" y="211015"/>
            <a:ext cx="364353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C1DF5-7ABD-4684-8167-E9B56AA04664}"/>
              </a:ext>
            </a:extLst>
          </p:cNvPr>
          <p:cNvSpPr txBox="1"/>
          <p:nvPr/>
        </p:nvSpPr>
        <p:spPr>
          <a:xfrm>
            <a:off x="267287" y="2828835"/>
            <a:ext cx="54444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নামঃ মাহাবুবা পারভিন 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সহকারি  শিক্ষক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স্কুলের নামঃ জালাল পুর এম আব্দুর রহিম   সরকারি প্রাথমিক বিদ্যালয় 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 সদর , দিনাজপুর । </a:t>
            </a: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DFD66-C9DA-436A-96D0-EED3ECA07F0F}"/>
              </a:ext>
            </a:extLst>
          </p:cNvPr>
          <p:cNvSpPr txBox="1"/>
          <p:nvPr/>
        </p:nvSpPr>
        <p:spPr>
          <a:xfrm>
            <a:off x="6480314" y="2828835"/>
            <a:ext cx="48768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বাওবি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পরিবেশ দূষণের কারণ ও ফলাফল।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১২-০৩-২০২০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D72EBE-8D74-40AF-89EA-0F287AA4F718}"/>
              </a:ext>
            </a:extLst>
          </p:cNvPr>
          <p:cNvSpPr txBox="1"/>
          <p:nvPr/>
        </p:nvSpPr>
        <p:spPr>
          <a:xfrm>
            <a:off x="2954215" y="731520"/>
            <a:ext cx="492369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D181000-1D79-48B2-A4B3-261C6CD064DC}"/>
              </a:ext>
            </a:extLst>
          </p:cNvPr>
          <p:cNvSpPr/>
          <p:nvPr/>
        </p:nvSpPr>
        <p:spPr>
          <a:xfrm>
            <a:off x="5264726" y="1759528"/>
            <a:ext cx="554182" cy="978408"/>
          </a:xfrm>
          <a:prstGeom prst="downArrow">
            <a:avLst/>
          </a:prstGeom>
          <a:ln w="38100"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2E6C4-2B53-4848-AF4F-907777A3071D}"/>
              </a:ext>
            </a:extLst>
          </p:cNvPr>
          <p:cNvSpPr txBox="1"/>
          <p:nvPr/>
        </p:nvSpPr>
        <p:spPr>
          <a:xfrm>
            <a:off x="1099931" y="2842614"/>
            <a:ext cx="10469218" cy="286232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 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 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ূষণজনিত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সমস্যা  (বর্জ্য, অপরিচ্ছন্ন রাস্তাঘাট , পানি দূষণ, বায়ু দূষণ ইত্যাদি) সম্পর্কে বলতে পারবে। </a:t>
            </a:r>
          </a:p>
          <a:p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0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5CCD0-E8F5-4602-8D94-FE626663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A6B4E3-6767-40D4-ABC7-19AB9A9E1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3" y="3390894"/>
            <a:ext cx="19053" cy="76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7B2B57-BBDB-4753-836E-DBEEA8EDE4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2" t="20796" r="32955" b="29032"/>
          <a:stretch/>
        </p:blipFill>
        <p:spPr>
          <a:xfrm>
            <a:off x="340377" y="1440908"/>
            <a:ext cx="11121387" cy="5158673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B790A8-7495-4AAE-84FF-868C904F5801}"/>
              </a:ext>
            </a:extLst>
          </p:cNvPr>
          <p:cNvSpPr txBox="1"/>
          <p:nvPr/>
        </p:nvSpPr>
        <p:spPr>
          <a:xfrm>
            <a:off x="2402497" y="102164"/>
            <a:ext cx="6997148" cy="795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কারণ  ও ফলাফল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302421-8E18-4CB0-858A-53E4B0607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4" y="914400"/>
            <a:ext cx="8958470" cy="332327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CA4318E-5745-423C-97DC-8F88BFF0EBA7}"/>
              </a:ext>
            </a:extLst>
          </p:cNvPr>
          <p:cNvSpPr txBox="1"/>
          <p:nvPr/>
        </p:nvSpPr>
        <p:spPr>
          <a:xfrm>
            <a:off x="1563756" y="5420139"/>
            <a:ext cx="906448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বাতাস আমাদের ফুসফুসে প্রবেশ করে। ফলে আমাদের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রোগ হয় ।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D4759A-8CC4-4BE9-9028-88AC23444DD9}"/>
              </a:ext>
            </a:extLst>
          </p:cNvPr>
          <p:cNvSpPr txBox="1"/>
          <p:nvPr/>
        </p:nvSpPr>
        <p:spPr>
          <a:xfrm>
            <a:off x="1616765" y="4505740"/>
            <a:ext cx="895847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ধুলাবালি ও ধোঁয়ার ফলে বাতাস গন্ধযুক্ত ও দূষিত হয়ে যায়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BA3F34-6A4D-4B71-AF46-B318BCEEC5F0}"/>
              </a:ext>
            </a:extLst>
          </p:cNvPr>
          <p:cNvSpPr txBox="1"/>
          <p:nvPr/>
        </p:nvSpPr>
        <p:spPr>
          <a:xfrm>
            <a:off x="4452730" y="72480"/>
            <a:ext cx="19745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4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DFD7F2-CDE9-465C-966A-1C88A51BB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9" y="1019286"/>
            <a:ext cx="10442713" cy="340610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BDE027-C0E8-4DEB-AE1D-94079BB1A793}"/>
              </a:ext>
            </a:extLst>
          </p:cNvPr>
          <p:cNvSpPr txBox="1"/>
          <p:nvPr/>
        </p:nvSpPr>
        <p:spPr>
          <a:xfrm>
            <a:off x="4571999" y="172278"/>
            <a:ext cx="231913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44F62-EA2E-4C98-9CDF-BC16EBD48ACB}"/>
              </a:ext>
            </a:extLst>
          </p:cNvPr>
          <p:cNvSpPr txBox="1"/>
          <p:nvPr/>
        </p:nvSpPr>
        <p:spPr>
          <a:xfrm>
            <a:off x="662609" y="4687627"/>
            <a:ext cx="10442713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পানিতে মাছ মারা যায়। ডায়রিয়া ও জন্ডিসের মতো রোগ হয় ।অপরিষ্কার পানিতে মশা-মাছি জন্মায় ও রগ-জীবাণু ছড়ায়।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018205-BF4D-4462-B228-754668028D2E}"/>
              </a:ext>
            </a:extLst>
          </p:cNvPr>
          <p:cNvSpPr txBox="1"/>
          <p:nvPr/>
        </p:nvSpPr>
        <p:spPr>
          <a:xfrm>
            <a:off x="662610" y="5903967"/>
            <a:ext cx="1053547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 খাল,বিল,পুকুর বা নদীতে মিশে পানিকে দূষিত করে।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C7EADB-4C4E-4BA2-8D3E-C99E6C8B4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0" y="928279"/>
            <a:ext cx="8640419" cy="3737113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60870F-6055-4645-9B05-D8B4ACE28AC8}"/>
              </a:ext>
            </a:extLst>
          </p:cNvPr>
          <p:cNvSpPr txBox="1"/>
          <p:nvPr/>
        </p:nvSpPr>
        <p:spPr>
          <a:xfrm>
            <a:off x="5049078" y="106017"/>
            <a:ext cx="153725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মাটিদূষণ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0579F-8D67-4646-A04A-8306B83FDFA3}"/>
              </a:ext>
            </a:extLst>
          </p:cNvPr>
          <p:cNvSpPr txBox="1"/>
          <p:nvPr/>
        </p:nvSpPr>
        <p:spPr>
          <a:xfrm>
            <a:off x="1775790" y="4875118"/>
            <a:ext cx="841513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জমিতে ফসল কম হয় । গাছপালা মারা যায়।  মানুষ ও পশু-পাখির ক্ষতি হয়।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8EBE3-EAE0-4C44-AD53-DC68378CF080}"/>
              </a:ext>
            </a:extLst>
          </p:cNvPr>
          <p:cNvSpPr txBox="1"/>
          <p:nvPr/>
        </p:nvSpPr>
        <p:spPr>
          <a:xfrm>
            <a:off x="1775790" y="5943602"/>
            <a:ext cx="841513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রাসায়নিক দ্রব্য ও কীটনাশক ব্যবহার করলে মাটিদূষণ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A7C26A-ADD4-42A1-A61D-CDAC4B2F7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91" y="331304"/>
            <a:ext cx="7195931" cy="37470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55D91E-C2F2-4C7D-A8CC-F40D4F5A86CC}"/>
              </a:ext>
            </a:extLst>
          </p:cNvPr>
          <p:cNvSpPr txBox="1"/>
          <p:nvPr/>
        </p:nvSpPr>
        <p:spPr>
          <a:xfrm>
            <a:off x="1868556" y="4691271"/>
            <a:ext cx="7964557" cy="137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57F6C4-6A9A-4FAD-97F2-53DC60A67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43263"/>
            <a:ext cx="38105" cy="171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35D38A-7A4C-4DDA-B6F1-F03FE80CF5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99"/>
          <a:stretch/>
        </p:blipFill>
        <p:spPr>
          <a:xfrm>
            <a:off x="1476791" y="4298280"/>
            <a:ext cx="9276521" cy="177121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199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32C7C9-5B5C-4038-B738-D6F0E1864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29" y="875057"/>
            <a:ext cx="8772939" cy="3511412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472E76-6136-4F27-B337-B0BCBA9034AA}"/>
              </a:ext>
            </a:extLst>
          </p:cNvPr>
          <p:cNvSpPr txBox="1"/>
          <p:nvPr/>
        </p:nvSpPr>
        <p:spPr>
          <a:xfrm>
            <a:off x="4750904" y="106018"/>
            <a:ext cx="26901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বর্জ্যদূষণ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F54DB-6FC0-415B-8AEB-A5DCB970A8EC}"/>
              </a:ext>
            </a:extLst>
          </p:cNvPr>
          <p:cNvSpPr txBox="1"/>
          <p:nvPr/>
        </p:nvSpPr>
        <p:spPr>
          <a:xfrm>
            <a:off x="3405810" y="4619036"/>
            <a:ext cx="587071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/>
              <a:t>আমাদের</a:t>
            </a:r>
            <a:r>
              <a:rPr lang="en-US" sz="3200" dirty="0"/>
              <a:t> </a:t>
            </a:r>
            <a:r>
              <a:rPr lang="en-US" sz="3200" dirty="0" err="1"/>
              <a:t>চারপাশের</a:t>
            </a:r>
            <a:r>
              <a:rPr lang="en-US" sz="3200" dirty="0"/>
              <a:t> </a:t>
            </a:r>
            <a:r>
              <a:rPr lang="en-US" sz="3200" dirty="0" err="1"/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D185B-9E07-41AC-94B9-8CE7CFDB55A2}"/>
              </a:ext>
            </a:extLst>
          </p:cNvPr>
          <p:cNvSpPr txBox="1"/>
          <p:nvPr/>
        </p:nvSpPr>
        <p:spPr>
          <a:xfrm>
            <a:off x="901149" y="5436378"/>
            <a:ext cx="10687880" cy="144655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ময়লা-আবর্জনা ফেললে দুর্গন্ধ ছড়ায় এবং রোগ-জীবাণুর সৃষ্টি হয়। ফলে পরিবেশ দূষিত হয়।</a:t>
            </a:r>
          </a:p>
          <a:p>
            <a:pPr algn="ctr"/>
            <a:endParaRPr lang="bn-IN" sz="1600" dirty="0"/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580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Feathere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1433</TotalTime>
  <Words>258</Words>
  <Application>Microsoft Office PowerPoint</Application>
  <PresentationFormat>Widescreen</PresentationFormat>
  <Paragraphs>43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Schoolbook</vt:lpstr>
      <vt:lpstr>Corbel</vt:lpstr>
      <vt:lpstr>NikoshBAN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sabbir karim</dc:creator>
  <cp:lastModifiedBy>sabbir karim</cp:lastModifiedBy>
  <cp:revision>85</cp:revision>
  <dcterms:created xsi:type="dcterms:W3CDTF">2020-03-11T15:48:19Z</dcterms:created>
  <dcterms:modified xsi:type="dcterms:W3CDTF">2020-03-15T06:13:54Z</dcterms:modified>
</cp:coreProperties>
</file>