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502919"/>
            <a:ext cx="7239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আহমদ হোসাইন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সহকা্রী শিক্ষক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খিরাম উচ্চ বিদ্যালয়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01815618305</a:t>
            </a:r>
            <a:endParaRPr lang="bn-BD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a.hossainkhs@gmail.com</a:t>
            </a:r>
            <a:endParaRPr lang="bn-BD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ব্যচ- ২৬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আইডি নং-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01050260767</a:t>
            </a:r>
            <a:endParaRPr lang="bn-BD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ভেন্যুঃ টিটি কলেজ, চট্টগ্রাম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টিকিউ আই প্রজেক্ট-২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6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753070"/>
            <a:ext cx="5205271" cy="923330"/>
          </a:xfrm>
          <a:prstGeom prst="rect">
            <a:avLst/>
          </a:prstGeom>
          <a:noFill/>
          <a:ln w="38100">
            <a:solidFill>
              <a:srgbClr val="3333FF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জুমু’য়ার নামাজের হুকুম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438400"/>
            <a:ext cx="5486400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q"/>
            </a:pP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আদায় করা ফরজ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q"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অস্বীকারকারী কাফের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q"/>
            </a:pPr>
            <a:r>
              <a:rPr lang="bn-BD" sz="3600" dirty="0" smtClean="0">
                <a:solidFill>
                  <a:srgbClr val="000001"/>
                </a:solidFill>
                <a:latin typeface="NikoshBAN" pitchFamily="2" charset="0"/>
                <a:cs typeface="NikoshBAN" pitchFamily="2" charset="0"/>
              </a:rPr>
              <a:t>অবহেলা করে না পড়া ফাসিক</a:t>
            </a:r>
            <a:endParaRPr lang="en-US" sz="3600" dirty="0">
              <a:solidFill>
                <a:srgbClr val="00000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7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304800"/>
            <a:ext cx="48006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জুমু’য়ার দিন হলো মুসলমানদের জন্য সপ্তাহের ঈদের দিন ব্যাখ্যা কর।</a:t>
            </a:r>
            <a:endParaRPr lang="en-US" sz="4000" dirty="0"/>
          </a:p>
        </p:txBody>
      </p:sp>
      <p:pic>
        <p:nvPicPr>
          <p:cNvPr id="5" name="Picture 2" descr="I:\31-8-e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792" y="2888226"/>
            <a:ext cx="5279408" cy="3537203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9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5600" y="990600"/>
            <a:ext cx="32004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800" dirty="0">
              <a:solidFill>
                <a:srgbClr val="CC24B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1" y="2209800"/>
            <a:ext cx="86105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জুমু’য়ার নামাজ কিসের পরিবর্তে পড়ানো হয়?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তিন রাকাত সম্বলিত নামাজ মুসাফি্র কয় রাকাত পড়বে।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মুসাফির ও মুকীম কাকে বলে।</a:t>
            </a:r>
            <a:endParaRPr lang="en-US" sz="3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মুসাফির ও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মুকীম এর  দুইটি পার্থক্য বল।  </a:t>
            </a:r>
          </a:p>
        </p:txBody>
      </p:sp>
    </p:spTree>
    <p:extLst>
      <p:ext uri="{BB962C8B-B14F-4D97-AF65-F5344CB8AC3E}">
        <p14:creationId xmlns:p14="http://schemas.microsoft.com/office/powerpoint/2010/main" val="428805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457200"/>
            <a:ext cx="3657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জুমা’য়ার </a:t>
            </a:r>
            <a:r>
              <a:rPr lang="bn-BD" sz="40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নামাজের  গুরুত্ব 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তাৎপর্য বর্ণনা কর। </a:t>
            </a:r>
            <a:endParaRPr lang="en-US" sz="40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Doel-1612i3\Desktop\ahmad hossain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56" y="2895600"/>
            <a:ext cx="5209344" cy="352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0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490752"/>
            <a:ext cx="5410200" cy="186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1500" dirty="0" smtClean="0"/>
              <a:t>ধন্যবাদ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9670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az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"/>
            <a:ext cx="4267200" cy="477811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oel-1612i3\Desktop\ahmad hossain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419600" cy="485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5410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ভ্রমন / সফর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54102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আযান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3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:\baitul_mokar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" y="550695"/>
            <a:ext cx="8748714" cy="440230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37560" y="548639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জামে মসজিদ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34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6705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ইসলাম ও নৈতিক শিক্ষা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৭ম- শ্রণি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অধ্যায়-২য়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পাঠ - ২য়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পৃষ্ঠা-২৮-৩০</a:t>
            </a:r>
          </a:p>
          <a:p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মুসাফির ও জুমার সালাত</a:t>
            </a:r>
          </a:p>
          <a:p>
            <a:endParaRPr lang="bn-BD" sz="48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304800"/>
            <a:ext cx="1482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84582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....</a:t>
            </a:r>
            <a:endParaRPr lang="en-US" sz="36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bn-BD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সালাতুল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মুসাফি্র </a:t>
            </a:r>
            <a:r>
              <a:rPr lang="bn-BD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ও জুমু’য়ার সংজ্ঞা বলতে পারবে।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bn-BD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জুমু’য়ার </a:t>
            </a:r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উপকারিতা ও কসর সালাত  সর্ম্পকে বলতে  </a:t>
            </a:r>
            <a:r>
              <a:rPr lang="bn-BD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সালাতুল মুসাফি্র </a:t>
            </a:r>
            <a:r>
              <a:rPr lang="bn-BD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ও জুমু’য়া আদায়ের নিয়ম বলতে পারবে।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92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-1612i3\Desktop\Hossain ahmad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36" y="3352800"/>
            <a:ext cx="432339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oel-1612i3\Desktop\ahmad hossain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878036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600" y="2526268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 থেকে বের হচ্ছে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Doel-1612i3\Desktop\ahmad hossain\ind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7" y="152400"/>
            <a:ext cx="4164013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0" y="2895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গাড়ী চালনো /পায়ে হাঁটা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8236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বিমান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Left-Right-Up Arrow 8"/>
          <p:cNvSpPr/>
          <p:nvPr/>
        </p:nvSpPr>
        <p:spPr>
          <a:xfrm>
            <a:off x="4800600" y="3295710"/>
            <a:ext cx="1828800" cy="1733490"/>
          </a:xfrm>
          <a:prstGeom prst="leftRightUp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10400" y="3581400"/>
            <a:ext cx="1676400" cy="1752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67600" y="4114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৪৮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4996875" y="5500883"/>
            <a:ext cx="320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</a:t>
            </a:r>
            <a:r>
              <a:rPr lang="bn-BD" sz="4800" b="1" cap="none" spc="0" dirty="0" smtClean="0">
                <a:ln/>
                <a:solidFill>
                  <a:schemeClr val="accent3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সাফির</a:t>
            </a:r>
            <a:r>
              <a:rPr lang="bn-BD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31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শব্দের অর্থ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একত্রিত হওয়া</a:t>
            </a:r>
          </a:p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শুক্রবার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যোহরের ওয়াক্তে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যোহরের নামাজের পরিবর্তে যে         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নামাজ আদায় কর হয় তা্কে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সালাতুল জুমু’য়া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বলে।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3962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জুমু’য়ার </a:t>
            </a:r>
            <a:r>
              <a:rPr lang="bn-BD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নামাজ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যোহরের </a:t>
            </a:r>
            <a:r>
              <a:rPr lang="bn-BD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পরিবর্তে পড়ানো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হয়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জুমু’য়ার আযান ২টি, </a:t>
            </a:r>
          </a:p>
          <a:p>
            <a:pPr marL="1028700" lvl="1" indent="-571500">
              <a:buFont typeface="Wingdings" pitchFamily="2" charset="2"/>
              <a:buChar char="Ø"/>
            </a:pP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১ম টি </a:t>
            </a:r>
            <a:r>
              <a:rPr lang="bn-BD" sz="3600" b="1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মসজিদের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মিনারায়</a:t>
            </a:r>
            <a:r>
              <a:rPr lang="bn-BD" sz="3600" b="1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1028700" lvl="1" indent="-571500">
              <a:buFont typeface="Wingdings" pitchFamily="2" charset="2"/>
              <a:buChar char="Ø"/>
            </a:pP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২য় টি খুতবা </a:t>
            </a:r>
            <a:r>
              <a:rPr lang="bn-BD" sz="3600" b="1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দেয়ার সময়।</a:t>
            </a:r>
            <a:endParaRPr lang="en-US" sz="3600" b="1" dirty="0"/>
          </a:p>
        </p:txBody>
      </p:sp>
      <p:pic>
        <p:nvPicPr>
          <p:cNvPr id="1026" name="Picture 2" descr="C:\Users\Doel-1612i3\Desktop\ahmad hossain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610" y="2689859"/>
            <a:ext cx="3806190" cy="285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4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741706"/>
            <a:ext cx="7391400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endParaRPr lang="bn-BD" sz="4000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36576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একত্রিত হওয়া যায়</a:t>
            </a:r>
          </a:p>
          <a:p>
            <a:pPr marL="457200" indent="-36576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পরস্পর দেখা- সাক্ষাৎ এর সুযোগ </a:t>
            </a:r>
            <a:r>
              <a:rPr lang="bn-BD" sz="40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bn-BD" sz="4000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36576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কুশলাদির বিনিময় করা যায়</a:t>
            </a:r>
          </a:p>
          <a:p>
            <a:pPr marL="457200" indent="-36576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সহযোগিতার </a:t>
            </a:r>
            <a:r>
              <a:rPr lang="bn-BD" sz="40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সুযোগ </a:t>
            </a:r>
            <a:r>
              <a:rPr lang="bn-BD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হয়</a:t>
            </a:r>
          </a:p>
          <a:p>
            <a:pPr marL="457200" indent="-36576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মুসলিম ঐক্য, সাম্য ও ভ্রাতৃত্ব সুদৃঢ় হয়</a:t>
            </a:r>
            <a:endParaRPr lang="bn-BD" sz="40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শান্তির সমাজ কায়েম হয়।</a:t>
            </a:r>
            <a:endParaRPr lang="bn-BD" sz="40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133601" y="228600"/>
            <a:ext cx="5105399" cy="127150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জুমু’য়ার উপকারিতা </a:t>
            </a:r>
            <a:endParaRPr lang="en-US" sz="4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6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25463"/>
            <a:ext cx="8763000" cy="501675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তাহিয়্যাতুল অযু 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(২)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রাকাত</a:t>
            </a:r>
            <a:endParaRPr lang="en-US" sz="4000" b="1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দুখ্‌লুল মসজিদ 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(২)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রাকাত</a:t>
            </a:r>
            <a:endParaRPr lang="en-US" sz="4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ক্বাবলুল জুমা 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(৪)</a:t>
            </a:r>
            <a:r>
              <a:rPr lang="en-US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রাকাত</a:t>
            </a:r>
            <a:endParaRPr lang="en-US" sz="4000" b="1" dirty="0">
              <a:solidFill>
                <a:srgbClr val="C00000"/>
              </a:solidFill>
            </a:endParaRPr>
          </a:p>
          <a:p>
            <a:r>
              <a:rPr lang="bn-BD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ফরজ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(২)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রাকাত</a:t>
            </a:r>
            <a:endParaRPr lang="en-US" sz="3600" b="1" dirty="0">
              <a:solidFill>
                <a:srgbClr val="3333FF"/>
              </a:solidFill>
            </a:endParaRPr>
          </a:p>
          <a:p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বাদাল জুমা </a:t>
            </a:r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(৪)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রাকাত</a:t>
            </a:r>
            <a:endParaRPr lang="en-US" sz="4000" b="1" dirty="0">
              <a:solidFill>
                <a:srgbClr val="7030A0"/>
              </a:solidFill>
            </a:endParaRPr>
          </a:p>
          <a:p>
            <a:r>
              <a:rPr lang="bn-BD" sz="4000" b="1" dirty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ওয়াক্তিয়া সুন্নাত </a:t>
            </a:r>
            <a:r>
              <a:rPr lang="bn-BD" sz="4400" b="1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(২)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রাকাত</a:t>
            </a:r>
            <a:endParaRPr lang="en-US" sz="4000" b="1" dirty="0">
              <a:solidFill>
                <a:srgbClr val="CC24B8"/>
              </a:solidFill>
            </a:endParaRPr>
          </a:p>
          <a:p>
            <a:r>
              <a:rPr lang="bn-BD" sz="4400" b="1" dirty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নফল</a:t>
            </a:r>
            <a:r>
              <a:rPr lang="bn-BD" sz="4000" b="1" dirty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(২)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রাকাত</a:t>
            </a:r>
            <a:r>
              <a:rPr lang="bn-BD" sz="4000" dirty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800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(সর্বমোটঃ </a:t>
            </a:r>
            <a:r>
              <a:rPr lang="bn-BD" sz="6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১৮</a:t>
            </a:r>
            <a:r>
              <a:rPr lang="bn-BD" sz="4800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 রাকাত) </a:t>
            </a:r>
            <a:endParaRPr lang="en-US" sz="4800" b="1" dirty="0">
              <a:solidFill>
                <a:srgbClr val="CC24B8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34375" y="228600"/>
            <a:ext cx="57912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জুমু’য়ার সালাতের রাকাত সংখ্যা</a:t>
            </a:r>
            <a:endParaRPr lang="en-US" sz="4000" dirty="0">
              <a:solidFill>
                <a:srgbClr val="CC24B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724400" y="1447800"/>
            <a:ext cx="533400" cy="1219200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1752600"/>
            <a:ext cx="1966025" cy="6377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সুন্নাত</a:t>
            </a:r>
            <a:endParaRPr lang="en-US" sz="3600" dirty="0"/>
          </a:p>
        </p:txBody>
      </p:sp>
      <p:sp>
        <p:nvSpPr>
          <p:cNvPr id="6" name="Right Arrow 5"/>
          <p:cNvSpPr/>
          <p:nvPr/>
        </p:nvSpPr>
        <p:spPr>
          <a:xfrm>
            <a:off x="4495800" y="2971800"/>
            <a:ext cx="1524000" cy="2286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0" y="2819400"/>
            <a:ext cx="2667001" cy="6377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600" b="1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মুয়াক্কাদাহ্‌</a:t>
            </a:r>
            <a:endParaRPr lang="en-US" sz="3600" dirty="0"/>
          </a:p>
        </p:txBody>
      </p:sp>
      <p:sp>
        <p:nvSpPr>
          <p:cNvPr id="8" name="Right Arrow 7"/>
          <p:cNvSpPr/>
          <p:nvPr/>
        </p:nvSpPr>
        <p:spPr>
          <a:xfrm>
            <a:off x="4419600" y="4191000"/>
            <a:ext cx="1524000" cy="2286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4038600"/>
            <a:ext cx="2667001" cy="6377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600" b="1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CC24B8"/>
                </a:solidFill>
                <a:latin typeface="NikoshBAN" pitchFamily="2" charset="0"/>
                <a:cs typeface="NikoshBAN" pitchFamily="2" charset="0"/>
              </a:rPr>
              <a:t>মুয়াক্কাদাহ্‌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608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305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Doel-1612i3</cp:lastModifiedBy>
  <cp:revision>39</cp:revision>
  <dcterms:created xsi:type="dcterms:W3CDTF">2006-08-16T00:00:00Z</dcterms:created>
  <dcterms:modified xsi:type="dcterms:W3CDTF">2020-03-11T07:05:06Z</dcterms:modified>
</cp:coreProperties>
</file>