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60" r:id="rId4"/>
    <p:sldId id="261" r:id="rId5"/>
    <p:sldId id="262" r:id="rId6"/>
    <p:sldId id="259" r:id="rId7"/>
    <p:sldId id="263" r:id="rId8"/>
    <p:sldId id="264" r:id="rId9"/>
    <p:sldId id="265" r:id="rId10"/>
    <p:sldId id="266" r:id="rId11"/>
    <p:sldId id="269" r:id="rId12"/>
    <p:sldId id="267" r:id="rId13"/>
    <p:sldId id="270" r:id="rId14"/>
    <p:sldId id="274" r:id="rId15"/>
    <p:sldId id="276" r:id="rId16"/>
    <p:sldId id="277" r:id="rId17"/>
    <p:sldId id="278" r:id="rId18"/>
    <p:sldId id="279" r:id="rId19"/>
    <p:sldId id="280" r:id="rId20"/>
    <p:sldId id="268" r:id="rId21"/>
    <p:sldId id="271" r:id="rId22"/>
    <p:sldId id="272" r:id="rId23"/>
    <p:sldId id="27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A705B0-47ED-48D7-92AE-4CF94697C7C4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E1D25F-1E91-45E5-9DBD-44A4E55445B2}">
      <dgm:prSet phldrT="[Text]" phldr="1"/>
      <dgm:spPr/>
      <dgm:t>
        <a:bodyPr/>
        <a:lstStyle/>
        <a:p>
          <a:endParaRPr lang="en-US" dirty="0"/>
        </a:p>
      </dgm:t>
    </dgm:pt>
    <dgm:pt modelId="{7E596433-16F6-449E-B942-2A39B2B68DB1}" type="parTrans" cxnId="{E58009AB-FD1B-4A5F-8329-282EBD75EE49}">
      <dgm:prSet/>
      <dgm:spPr/>
      <dgm:t>
        <a:bodyPr/>
        <a:lstStyle/>
        <a:p>
          <a:endParaRPr lang="en-US"/>
        </a:p>
      </dgm:t>
    </dgm:pt>
    <dgm:pt modelId="{12D36ECE-C5E9-4B7D-8170-D665DE484B07}" type="sibTrans" cxnId="{E58009AB-FD1B-4A5F-8329-282EBD75EE49}">
      <dgm:prSet/>
      <dgm:spPr/>
      <dgm:t>
        <a:bodyPr/>
        <a:lstStyle/>
        <a:p>
          <a:endParaRPr lang="en-US"/>
        </a:p>
      </dgm:t>
    </dgm:pt>
    <dgm:pt modelId="{B7DC8D47-0A21-4032-B778-3BCA64D81BAF}">
      <dgm:prSet phldrT="[Text]" custT="1"/>
      <dgm:spPr>
        <a:solidFill>
          <a:schemeClr val="tx1"/>
        </a:solidFill>
      </dgm:spPr>
      <dgm:t>
        <a:bodyPr/>
        <a:lstStyle/>
        <a:p>
          <a:r>
            <a:rPr lang="bn-BD" sz="2800" b="1" dirty="0" smtClean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rPr>
            <a:t>জন্মঃ</a:t>
          </a:r>
        </a:p>
        <a:p>
          <a:r>
            <a:rPr lang="bn-BD" sz="2800" b="1" dirty="0" smtClean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rPr>
            <a:t>১৮৯৯খ্রিষ্টাব্দের ২৪ মে</a:t>
          </a:r>
          <a:endParaRPr lang="en-US" sz="2800" b="1" dirty="0">
            <a:solidFill>
              <a:schemeClr val="tx2">
                <a:lumMod val="60000"/>
                <a:lumOff val="40000"/>
              </a:schemeClr>
            </a:solidFill>
            <a:latin typeface="NikoshBAN" pitchFamily="2" charset="0"/>
            <a:cs typeface="NikoshBAN" pitchFamily="2" charset="0"/>
          </a:endParaRPr>
        </a:p>
      </dgm:t>
    </dgm:pt>
    <dgm:pt modelId="{F332FA77-4351-49B4-BA90-2117328BE27B}" type="parTrans" cxnId="{584D1F91-FD24-461C-B4C5-44F91C15A88F}">
      <dgm:prSet/>
      <dgm:spPr/>
      <dgm:t>
        <a:bodyPr/>
        <a:lstStyle/>
        <a:p>
          <a:endParaRPr lang="en-US"/>
        </a:p>
      </dgm:t>
    </dgm:pt>
    <dgm:pt modelId="{FECBA0F2-52FF-4F24-913C-7C9A7234445F}" type="sibTrans" cxnId="{584D1F91-FD24-461C-B4C5-44F91C15A88F}">
      <dgm:prSet/>
      <dgm:spPr/>
      <dgm:t>
        <a:bodyPr/>
        <a:lstStyle/>
        <a:p>
          <a:endParaRPr lang="en-US"/>
        </a:p>
      </dgm:t>
    </dgm:pt>
    <dgm:pt modelId="{1BF75C70-E772-45CD-92D6-F629EC9EF6A7}">
      <dgm:prSet phldrT="[Text]" custT="1"/>
      <dgm:spPr>
        <a:solidFill>
          <a:schemeClr val="tx1"/>
        </a:solidFill>
      </dgm:spPr>
      <dgm:t>
        <a:bodyPr/>
        <a:lstStyle/>
        <a:p>
          <a:r>
            <a:rPr lang="bn-BD" sz="2800" b="1" dirty="0" smtClean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rPr>
            <a:t>গ্রামঃ</a:t>
          </a:r>
        </a:p>
        <a:p>
          <a:r>
            <a:rPr lang="bn-BD" sz="2800" b="1" dirty="0" smtClean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rPr>
            <a:t>চুরুলিয়া</a:t>
          </a:r>
          <a:endParaRPr lang="en-US" sz="2800" b="1" dirty="0">
            <a:solidFill>
              <a:schemeClr val="tx2">
                <a:lumMod val="60000"/>
                <a:lumOff val="40000"/>
              </a:schemeClr>
            </a:solidFill>
            <a:latin typeface="NikoshBAN" pitchFamily="2" charset="0"/>
            <a:cs typeface="NikoshBAN" pitchFamily="2" charset="0"/>
          </a:endParaRPr>
        </a:p>
      </dgm:t>
    </dgm:pt>
    <dgm:pt modelId="{372C2186-1089-41EF-952B-0543D19BCF07}" type="parTrans" cxnId="{F7755707-92DC-4183-8A98-3A395E8C2206}">
      <dgm:prSet/>
      <dgm:spPr/>
      <dgm:t>
        <a:bodyPr/>
        <a:lstStyle/>
        <a:p>
          <a:endParaRPr lang="en-US"/>
        </a:p>
      </dgm:t>
    </dgm:pt>
    <dgm:pt modelId="{2B6BA48C-C3D2-4D76-8203-28B2F76F4CD1}" type="sibTrans" cxnId="{F7755707-92DC-4183-8A98-3A395E8C2206}">
      <dgm:prSet/>
      <dgm:spPr/>
      <dgm:t>
        <a:bodyPr/>
        <a:lstStyle/>
        <a:p>
          <a:endParaRPr lang="en-US"/>
        </a:p>
      </dgm:t>
    </dgm:pt>
    <dgm:pt modelId="{22A97367-F986-4906-ABCC-E2C46708628E}">
      <dgm:prSet phldrT="[Text]" custT="1"/>
      <dgm:spPr>
        <a:solidFill>
          <a:schemeClr val="tx1"/>
        </a:solidFill>
      </dgm:spPr>
      <dgm:t>
        <a:bodyPr/>
        <a:lstStyle/>
        <a:p>
          <a:r>
            <a:rPr lang="bn-BD" sz="2800" b="1" dirty="0" smtClean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rPr>
            <a:t>সৃষ্টিকর্মঃ </a:t>
          </a:r>
        </a:p>
        <a:p>
          <a:r>
            <a:rPr lang="bn-BD" sz="2800" b="1" dirty="0" smtClean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rPr>
            <a:t>কবিতা,উপন্যাস,নাটক,সংগীত</a:t>
          </a:r>
          <a:endParaRPr lang="en-US" sz="2800" b="1" dirty="0">
            <a:solidFill>
              <a:schemeClr val="tx2">
                <a:lumMod val="60000"/>
                <a:lumOff val="40000"/>
              </a:schemeClr>
            </a:solidFill>
            <a:latin typeface="NikoshBAN" pitchFamily="2" charset="0"/>
            <a:cs typeface="NikoshBAN" pitchFamily="2" charset="0"/>
          </a:endParaRPr>
        </a:p>
      </dgm:t>
    </dgm:pt>
    <dgm:pt modelId="{065F97C0-074B-49BC-B30A-A2B4026007C2}" type="parTrans" cxnId="{AF4F08FF-7B47-46BE-8212-07BC05A9465B}">
      <dgm:prSet/>
      <dgm:spPr/>
      <dgm:t>
        <a:bodyPr/>
        <a:lstStyle/>
        <a:p>
          <a:endParaRPr lang="en-US"/>
        </a:p>
      </dgm:t>
    </dgm:pt>
    <dgm:pt modelId="{A97327AC-6C79-43C8-B40C-5666A2C34634}" type="sibTrans" cxnId="{AF4F08FF-7B47-46BE-8212-07BC05A9465B}">
      <dgm:prSet/>
      <dgm:spPr/>
      <dgm:t>
        <a:bodyPr/>
        <a:lstStyle/>
        <a:p>
          <a:endParaRPr lang="en-US"/>
        </a:p>
      </dgm:t>
    </dgm:pt>
    <dgm:pt modelId="{668D3418-69B8-4479-A1DB-8F7F46AF27EA}">
      <dgm:prSet phldrT="[Text]" custT="1"/>
      <dgm:spPr>
        <a:solidFill>
          <a:schemeClr val="tx1"/>
        </a:solidFill>
      </dgm:spPr>
      <dgm:t>
        <a:bodyPr/>
        <a:lstStyle/>
        <a:p>
          <a:r>
            <a:rPr lang="bn-BD" sz="2400" dirty="0" smtClean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rPr>
            <a:t>কাব্যগ্রন্থ</a:t>
          </a:r>
        </a:p>
        <a:p>
          <a:r>
            <a:rPr lang="bn-BD" sz="2400" dirty="0" smtClean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rPr>
            <a:t>ঝিঙেফুল, পিলেপটকা, ঘুম জাগানো পাখি</a:t>
          </a:r>
          <a:endParaRPr lang="en-US" sz="2400" dirty="0">
            <a:solidFill>
              <a:schemeClr val="tx2">
                <a:lumMod val="60000"/>
                <a:lumOff val="40000"/>
              </a:schemeClr>
            </a:solidFill>
            <a:latin typeface="NikoshBAN" pitchFamily="2" charset="0"/>
            <a:cs typeface="NikoshBAN" pitchFamily="2" charset="0"/>
          </a:endParaRPr>
        </a:p>
      </dgm:t>
    </dgm:pt>
    <dgm:pt modelId="{EE324295-86EA-42CA-8C96-5741E406FFB2}" type="parTrans" cxnId="{9494A89D-5F37-48A5-9B88-23A5403755A0}">
      <dgm:prSet/>
      <dgm:spPr/>
      <dgm:t>
        <a:bodyPr/>
        <a:lstStyle/>
        <a:p>
          <a:endParaRPr lang="en-US"/>
        </a:p>
      </dgm:t>
    </dgm:pt>
    <dgm:pt modelId="{49BD7779-2B2D-4F91-8E60-B48459A64167}" type="sibTrans" cxnId="{9494A89D-5F37-48A5-9B88-23A5403755A0}">
      <dgm:prSet/>
      <dgm:spPr/>
      <dgm:t>
        <a:bodyPr/>
        <a:lstStyle/>
        <a:p>
          <a:endParaRPr lang="en-US"/>
        </a:p>
      </dgm:t>
    </dgm:pt>
    <dgm:pt modelId="{995DAE6B-37DC-490A-A5B9-314F38F94CE8}">
      <dgm:prSet custT="1"/>
      <dgm:spPr>
        <a:solidFill>
          <a:schemeClr val="tx1"/>
        </a:solidFill>
      </dgm:spPr>
      <dgm:t>
        <a:bodyPr/>
        <a:lstStyle/>
        <a:p>
          <a:r>
            <a:rPr lang="bn-BD" sz="2400" dirty="0" smtClean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rPr>
            <a:t>মৃত্যুঃ</a:t>
          </a:r>
        </a:p>
        <a:p>
          <a:r>
            <a:rPr lang="bn-BD" sz="2400" dirty="0" smtClean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rPr>
            <a:t>১৯৭৬খ্রিষ্টাব্দের ২৯শে আগষ্ট</a:t>
          </a:r>
          <a:endParaRPr lang="en-US" sz="2400" dirty="0">
            <a:solidFill>
              <a:schemeClr val="tx2">
                <a:lumMod val="60000"/>
                <a:lumOff val="40000"/>
              </a:schemeClr>
            </a:solidFill>
            <a:latin typeface="NikoshBAN" pitchFamily="2" charset="0"/>
            <a:cs typeface="NikoshBAN" pitchFamily="2" charset="0"/>
          </a:endParaRPr>
        </a:p>
      </dgm:t>
    </dgm:pt>
    <dgm:pt modelId="{FAB2A426-1A36-46DE-BD3D-A63EB22DED67}" type="parTrans" cxnId="{6738052C-77FF-45FA-8B8B-6885F8368013}">
      <dgm:prSet/>
      <dgm:spPr/>
      <dgm:t>
        <a:bodyPr/>
        <a:lstStyle/>
        <a:p>
          <a:endParaRPr lang="en-US"/>
        </a:p>
      </dgm:t>
    </dgm:pt>
    <dgm:pt modelId="{1C491F68-37FE-47C5-BC1B-840BB1248DBF}" type="sibTrans" cxnId="{6738052C-77FF-45FA-8B8B-6885F8368013}">
      <dgm:prSet/>
      <dgm:spPr/>
      <dgm:t>
        <a:bodyPr/>
        <a:lstStyle/>
        <a:p>
          <a:endParaRPr lang="en-US"/>
        </a:p>
      </dgm:t>
    </dgm:pt>
    <dgm:pt modelId="{55043A37-660D-4A2F-B12E-5E112F678097}">
      <dgm:prSet custT="1"/>
      <dgm:spPr>
        <a:solidFill>
          <a:schemeClr val="tx1"/>
        </a:solidFill>
      </dgm:spPr>
      <dgm:t>
        <a:bodyPr/>
        <a:lstStyle/>
        <a:p>
          <a:r>
            <a:rPr lang="bn-BD" sz="2400" b="1" dirty="0" smtClean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rPr>
            <a:t>পরিচিতঃ</a:t>
          </a:r>
        </a:p>
        <a:p>
          <a:r>
            <a:rPr lang="bn-BD" sz="2400" b="1" dirty="0" smtClean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rPr>
            <a:t>বিদ্রোহী কবি, মানবতার কবি, প্রেমের কবি</a:t>
          </a:r>
          <a:endParaRPr lang="en-US" sz="2400" b="1" dirty="0">
            <a:solidFill>
              <a:schemeClr val="tx2">
                <a:lumMod val="60000"/>
                <a:lumOff val="40000"/>
              </a:schemeClr>
            </a:solidFill>
            <a:latin typeface="NikoshBAN" pitchFamily="2" charset="0"/>
            <a:cs typeface="NikoshBAN" pitchFamily="2" charset="0"/>
          </a:endParaRPr>
        </a:p>
      </dgm:t>
    </dgm:pt>
    <dgm:pt modelId="{1DA3D5A3-1535-42EB-9BDE-FD67D3D9B2D4}" type="parTrans" cxnId="{EC6F35FA-244A-49E8-94A7-F6AE34D86969}">
      <dgm:prSet/>
      <dgm:spPr/>
      <dgm:t>
        <a:bodyPr/>
        <a:lstStyle/>
        <a:p>
          <a:endParaRPr lang="en-US"/>
        </a:p>
      </dgm:t>
    </dgm:pt>
    <dgm:pt modelId="{754D4146-59C3-4EC5-BBDB-C3ECBD41F901}" type="sibTrans" cxnId="{EC6F35FA-244A-49E8-94A7-F6AE34D86969}">
      <dgm:prSet/>
      <dgm:spPr/>
      <dgm:t>
        <a:bodyPr/>
        <a:lstStyle/>
        <a:p>
          <a:endParaRPr lang="en-US"/>
        </a:p>
      </dgm:t>
    </dgm:pt>
    <dgm:pt modelId="{E91E5F79-2EC1-4A38-ABD2-2BE20811AB24}" type="pres">
      <dgm:prSet presAssocID="{59A705B0-47ED-48D7-92AE-4CF94697C7C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1CF4F7A-0236-4941-92C9-D7A8096920F4}" type="pres">
      <dgm:prSet presAssocID="{48E1D25F-1E91-45E5-9DBD-44A4E55445B2}" presName="centerShape" presStyleLbl="node0" presStyleIdx="0" presStyleCnt="1"/>
      <dgm:spPr/>
      <dgm:t>
        <a:bodyPr/>
        <a:lstStyle/>
        <a:p>
          <a:endParaRPr lang="en-US"/>
        </a:p>
      </dgm:t>
    </dgm:pt>
    <dgm:pt modelId="{F1E4884E-7309-4E00-9F8C-D29B68E2053C}" type="pres">
      <dgm:prSet presAssocID="{FAB2A426-1A36-46DE-BD3D-A63EB22DED67}" presName="parTrans" presStyleLbl="sibTrans2D1" presStyleIdx="0" presStyleCnt="6"/>
      <dgm:spPr/>
      <dgm:t>
        <a:bodyPr/>
        <a:lstStyle/>
        <a:p>
          <a:endParaRPr lang="en-US"/>
        </a:p>
      </dgm:t>
    </dgm:pt>
    <dgm:pt modelId="{E35097F9-31D4-4A46-81C6-3D512CC20490}" type="pres">
      <dgm:prSet presAssocID="{FAB2A426-1A36-46DE-BD3D-A63EB22DED67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7156016C-4712-4381-AAA2-D58DD5650B4E}" type="pres">
      <dgm:prSet presAssocID="{995DAE6B-37DC-490A-A5B9-314F38F94CE8}" presName="node" presStyleLbl="node1" presStyleIdx="0" presStyleCnt="6" custScaleX="168592" custRadScaleRad="146214" custRadScaleInc="-1902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0D697E-EEEA-4E1E-B20A-0881894FBC6C}" type="pres">
      <dgm:prSet presAssocID="{F332FA77-4351-49B4-BA90-2117328BE27B}" presName="parTrans" presStyleLbl="sibTrans2D1" presStyleIdx="1" presStyleCnt="6"/>
      <dgm:spPr/>
      <dgm:t>
        <a:bodyPr/>
        <a:lstStyle/>
        <a:p>
          <a:endParaRPr lang="en-US"/>
        </a:p>
      </dgm:t>
    </dgm:pt>
    <dgm:pt modelId="{AAD437EC-33F5-4F0F-A58C-17838A110107}" type="pres">
      <dgm:prSet presAssocID="{F332FA77-4351-49B4-BA90-2117328BE27B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F5302944-CBFA-4E04-A9CD-A2AF3190B8B5}" type="pres">
      <dgm:prSet presAssocID="{B7DC8D47-0A21-4032-B778-3BCA64D81BAF}" presName="node" presStyleLbl="node1" presStyleIdx="1" presStyleCnt="6" custScaleX="217976" custScaleY="98003" custRadScaleRad="103344" custRadScaleInc="-1187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581D47-E238-4D5D-8FDA-350DFFF706A0}" type="pres">
      <dgm:prSet presAssocID="{372C2186-1089-41EF-952B-0543D19BCF07}" presName="parTrans" presStyleLbl="sibTrans2D1" presStyleIdx="2" presStyleCnt="6"/>
      <dgm:spPr/>
      <dgm:t>
        <a:bodyPr/>
        <a:lstStyle/>
        <a:p>
          <a:endParaRPr lang="en-US"/>
        </a:p>
      </dgm:t>
    </dgm:pt>
    <dgm:pt modelId="{1EDB8145-DF96-493A-8705-BE6FB44542B8}" type="pres">
      <dgm:prSet presAssocID="{372C2186-1089-41EF-952B-0543D19BCF07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E13879E4-69CC-4081-B8E4-8FE34A86C37A}" type="pres">
      <dgm:prSet presAssocID="{1BF75C70-E772-45CD-92D6-F629EC9EF6A7}" presName="node" presStyleLbl="node1" presStyleIdx="2" presStyleCnt="6" custScaleX="132693" custRadScaleRad="188183" custRadScaleInc="-1222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16CFB8-6219-4E07-86A2-4B999A117A5B}" type="pres">
      <dgm:prSet presAssocID="{065F97C0-074B-49BC-B30A-A2B4026007C2}" presName="parTrans" presStyleLbl="sibTrans2D1" presStyleIdx="3" presStyleCnt="6"/>
      <dgm:spPr/>
      <dgm:t>
        <a:bodyPr/>
        <a:lstStyle/>
        <a:p>
          <a:endParaRPr lang="en-US"/>
        </a:p>
      </dgm:t>
    </dgm:pt>
    <dgm:pt modelId="{83BE65CE-8275-4A95-993F-C8725EFDD111}" type="pres">
      <dgm:prSet presAssocID="{065F97C0-074B-49BC-B30A-A2B4026007C2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97FAB521-54B9-4440-B4E7-ECD421FA035E}" type="pres">
      <dgm:prSet presAssocID="{22A97367-F986-4906-ABCC-E2C46708628E}" presName="node" presStyleLbl="node1" presStyleIdx="3" presStyleCnt="6" custScaleX="178394" custScaleY="91746" custRadScaleRad="142658" custRadScaleInc="-1935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D6F698-6F1C-426A-8DFB-A74F2E863B2E}" type="pres">
      <dgm:prSet presAssocID="{1DA3D5A3-1535-42EB-9BDE-FD67D3D9B2D4}" presName="parTrans" presStyleLbl="sibTrans2D1" presStyleIdx="4" presStyleCnt="6"/>
      <dgm:spPr/>
      <dgm:t>
        <a:bodyPr/>
        <a:lstStyle/>
        <a:p>
          <a:endParaRPr lang="en-US"/>
        </a:p>
      </dgm:t>
    </dgm:pt>
    <dgm:pt modelId="{76D9AFC4-24E5-4E7A-A088-9B03C0C12B22}" type="pres">
      <dgm:prSet presAssocID="{1DA3D5A3-1535-42EB-9BDE-FD67D3D9B2D4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7AAAE490-A850-4A82-92A7-5470CF4E1964}" type="pres">
      <dgm:prSet presAssocID="{55043A37-660D-4A2F-B12E-5E112F678097}" presName="node" presStyleLbl="node1" presStyleIdx="4" presStyleCnt="6" custScaleX="171128" custScaleY="100001" custRadScaleRad="136001" custRadScaleInc="423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D5F24C-D938-48BC-BFD0-DD9C9D5F64EF}" type="pres">
      <dgm:prSet presAssocID="{EE324295-86EA-42CA-8C96-5741E406FFB2}" presName="parTrans" presStyleLbl="sibTrans2D1" presStyleIdx="5" presStyleCnt="6"/>
      <dgm:spPr/>
      <dgm:t>
        <a:bodyPr/>
        <a:lstStyle/>
        <a:p>
          <a:endParaRPr lang="en-US"/>
        </a:p>
      </dgm:t>
    </dgm:pt>
    <dgm:pt modelId="{ED029743-B987-41D6-8DA4-4CAB712128C5}" type="pres">
      <dgm:prSet presAssocID="{EE324295-86EA-42CA-8C96-5741E406FFB2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3C3FDF1D-274C-493A-A4C1-0043CC5AB1B8}" type="pres">
      <dgm:prSet presAssocID="{668D3418-69B8-4479-A1DB-8F7F46AF27EA}" presName="node" presStyleLbl="node1" presStyleIdx="5" presStyleCnt="6" custScaleX="151355" custRadScaleRad="142406" custRadScaleInc="-3747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93C9259-F178-4BF5-904D-23DDAAD03139}" type="presOf" srcId="{1DA3D5A3-1535-42EB-9BDE-FD67D3D9B2D4}" destId="{76D9AFC4-24E5-4E7A-A088-9B03C0C12B22}" srcOrd="1" destOrd="0" presId="urn:microsoft.com/office/officeart/2005/8/layout/radial5"/>
    <dgm:cxn modelId="{5D56D1AD-2F01-427A-9485-9016FDDA3978}" type="presOf" srcId="{55043A37-660D-4A2F-B12E-5E112F678097}" destId="{7AAAE490-A850-4A82-92A7-5470CF4E1964}" srcOrd="0" destOrd="0" presId="urn:microsoft.com/office/officeart/2005/8/layout/radial5"/>
    <dgm:cxn modelId="{DA9DF8F9-90A8-44E6-9978-49DF61014870}" type="presOf" srcId="{372C2186-1089-41EF-952B-0543D19BCF07}" destId="{1EDB8145-DF96-493A-8705-BE6FB44542B8}" srcOrd="1" destOrd="0" presId="urn:microsoft.com/office/officeart/2005/8/layout/radial5"/>
    <dgm:cxn modelId="{F798FDF9-CAF8-4146-96BC-595C1D82774F}" type="presOf" srcId="{668D3418-69B8-4479-A1DB-8F7F46AF27EA}" destId="{3C3FDF1D-274C-493A-A4C1-0043CC5AB1B8}" srcOrd="0" destOrd="0" presId="urn:microsoft.com/office/officeart/2005/8/layout/radial5"/>
    <dgm:cxn modelId="{1AEB158C-90B9-4D2E-BD43-046A1050A48E}" type="presOf" srcId="{EE324295-86EA-42CA-8C96-5741E406FFB2}" destId="{86D5F24C-D938-48BC-BFD0-DD9C9D5F64EF}" srcOrd="0" destOrd="0" presId="urn:microsoft.com/office/officeart/2005/8/layout/radial5"/>
    <dgm:cxn modelId="{6738052C-77FF-45FA-8B8B-6885F8368013}" srcId="{48E1D25F-1E91-45E5-9DBD-44A4E55445B2}" destId="{995DAE6B-37DC-490A-A5B9-314F38F94CE8}" srcOrd="0" destOrd="0" parTransId="{FAB2A426-1A36-46DE-BD3D-A63EB22DED67}" sibTransId="{1C491F68-37FE-47C5-BC1B-840BB1248DBF}"/>
    <dgm:cxn modelId="{584D1F91-FD24-461C-B4C5-44F91C15A88F}" srcId="{48E1D25F-1E91-45E5-9DBD-44A4E55445B2}" destId="{B7DC8D47-0A21-4032-B778-3BCA64D81BAF}" srcOrd="1" destOrd="0" parTransId="{F332FA77-4351-49B4-BA90-2117328BE27B}" sibTransId="{FECBA0F2-52FF-4F24-913C-7C9A7234445F}"/>
    <dgm:cxn modelId="{94406288-8C66-4AE4-8567-24AA9CE30910}" type="presOf" srcId="{995DAE6B-37DC-490A-A5B9-314F38F94CE8}" destId="{7156016C-4712-4381-AAA2-D58DD5650B4E}" srcOrd="0" destOrd="0" presId="urn:microsoft.com/office/officeart/2005/8/layout/radial5"/>
    <dgm:cxn modelId="{BAEBF64C-5F48-400F-B81F-2C405A72D000}" type="presOf" srcId="{48E1D25F-1E91-45E5-9DBD-44A4E55445B2}" destId="{91CF4F7A-0236-4941-92C9-D7A8096920F4}" srcOrd="0" destOrd="0" presId="urn:microsoft.com/office/officeart/2005/8/layout/radial5"/>
    <dgm:cxn modelId="{F7755707-92DC-4183-8A98-3A395E8C2206}" srcId="{48E1D25F-1E91-45E5-9DBD-44A4E55445B2}" destId="{1BF75C70-E772-45CD-92D6-F629EC9EF6A7}" srcOrd="2" destOrd="0" parTransId="{372C2186-1089-41EF-952B-0543D19BCF07}" sibTransId="{2B6BA48C-C3D2-4D76-8203-28B2F76F4CD1}"/>
    <dgm:cxn modelId="{CABD2C10-E6F8-4089-AB5D-AC7EDE7AA846}" type="presOf" srcId="{1BF75C70-E772-45CD-92D6-F629EC9EF6A7}" destId="{E13879E4-69CC-4081-B8E4-8FE34A86C37A}" srcOrd="0" destOrd="0" presId="urn:microsoft.com/office/officeart/2005/8/layout/radial5"/>
    <dgm:cxn modelId="{0CE5894D-43F5-438A-938D-77A6268AE916}" type="presOf" srcId="{065F97C0-074B-49BC-B30A-A2B4026007C2}" destId="{83BE65CE-8275-4A95-993F-C8725EFDD111}" srcOrd="1" destOrd="0" presId="urn:microsoft.com/office/officeart/2005/8/layout/radial5"/>
    <dgm:cxn modelId="{EB5A3148-A5A9-4DFF-9059-6CF3C8F9E11F}" type="presOf" srcId="{065F97C0-074B-49BC-B30A-A2B4026007C2}" destId="{3516CFB8-6219-4E07-86A2-4B999A117A5B}" srcOrd="0" destOrd="0" presId="urn:microsoft.com/office/officeart/2005/8/layout/radial5"/>
    <dgm:cxn modelId="{AF4F08FF-7B47-46BE-8212-07BC05A9465B}" srcId="{48E1D25F-1E91-45E5-9DBD-44A4E55445B2}" destId="{22A97367-F986-4906-ABCC-E2C46708628E}" srcOrd="3" destOrd="0" parTransId="{065F97C0-074B-49BC-B30A-A2B4026007C2}" sibTransId="{A97327AC-6C79-43C8-B40C-5666A2C34634}"/>
    <dgm:cxn modelId="{24F20404-4220-497B-BB7D-9D3B56512F9E}" type="presOf" srcId="{59A705B0-47ED-48D7-92AE-4CF94697C7C4}" destId="{E91E5F79-2EC1-4A38-ABD2-2BE20811AB24}" srcOrd="0" destOrd="0" presId="urn:microsoft.com/office/officeart/2005/8/layout/radial5"/>
    <dgm:cxn modelId="{4E873DC2-CBF8-4A4F-99A9-AFC6354AE301}" type="presOf" srcId="{FAB2A426-1A36-46DE-BD3D-A63EB22DED67}" destId="{F1E4884E-7309-4E00-9F8C-D29B68E2053C}" srcOrd="0" destOrd="0" presId="urn:microsoft.com/office/officeart/2005/8/layout/radial5"/>
    <dgm:cxn modelId="{6382C561-A4BF-4495-902E-A96914D3E399}" type="presOf" srcId="{F332FA77-4351-49B4-BA90-2117328BE27B}" destId="{FB0D697E-EEEA-4E1E-B20A-0881894FBC6C}" srcOrd="0" destOrd="0" presId="urn:microsoft.com/office/officeart/2005/8/layout/radial5"/>
    <dgm:cxn modelId="{FE608028-9B7B-4DC5-8A87-F90CB7306D86}" type="presOf" srcId="{1DA3D5A3-1535-42EB-9BDE-FD67D3D9B2D4}" destId="{AAD6F698-6F1C-426A-8DFB-A74F2E863B2E}" srcOrd="0" destOrd="0" presId="urn:microsoft.com/office/officeart/2005/8/layout/radial5"/>
    <dgm:cxn modelId="{E58009AB-FD1B-4A5F-8329-282EBD75EE49}" srcId="{59A705B0-47ED-48D7-92AE-4CF94697C7C4}" destId="{48E1D25F-1E91-45E5-9DBD-44A4E55445B2}" srcOrd="0" destOrd="0" parTransId="{7E596433-16F6-449E-B942-2A39B2B68DB1}" sibTransId="{12D36ECE-C5E9-4B7D-8170-D665DE484B07}"/>
    <dgm:cxn modelId="{E12E901A-40BD-4E35-A25C-97E55EA70866}" type="presOf" srcId="{B7DC8D47-0A21-4032-B778-3BCA64D81BAF}" destId="{F5302944-CBFA-4E04-A9CD-A2AF3190B8B5}" srcOrd="0" destOrd="0" presId="urn:microsoft.com/office/officeart/2005/8/layout/radial5"/>
    <dgm:cxn modelId="{3E5585CE-438B-4354-8193-4CD16C1785E3}" type="presOf" srcId="{22A97367-F986-4906-ABCC-E2C46708628E}" destId="{97FAB521-54B9-4440-B4E7-ECD421FA035E}" srcOrd="0" destOrd="0" presId="urn:microsoft.com/office/officeart/2005/8/layout/radial5"/>
    <dgm:cxn modelId="{EC6F35FA-244A-49E8-94A7-F6AE34D86969}" srcId="{48E1D25F-1E91-45E5-9DBD-44A4E55445B2}" destId="{55043A37-660D-4A2F-B12E-5E112F678097}" srcOrd="4" destOrd="0" parTransId="{1DA3D5A3-1535-42EB-9BDE-FD67D3D9B2D4}" sibTransId="{754D4146-59C3-4EC5-BBDB-C3ECBD41F901}"/>
    <dgm:cxn modelId="{1D682CD2-FADD-4921-A32B-2E285B03F3A2}" type="presOf" srcId="{EE324295-86EA-42CA-8C96-5741E406FFB2}" destId="{ED029743-B987-41D6-8DA4-4CAB712128C5}" srcOrd="1" destOrd="0" presId="urn:microsoft.com/office/officeart/2005/8/layout/radial5"/>
    <dgm:cxn modelId="{9494A89D-5F37-48A5-9B88-23A5403755A0}" srcId="{48E1D25F-1E91-45E5-9DBD-44A4E55445B2}" destId="{668D3418-69B8-4479-A1DB-8F7F46AF27EA}" srcOrd="5" destOrd="0" parTransId="{EE324295-86EA-42CA-8C96-5741E406FFB2}" sibTransId="{49BD7779-2B2D-4F91-8E60-B48459A64167}"/>
    <dgm:cxn modelId="{CDF808F5-72AB-42BB-B614-D4754E967127}" type="presOf" srcId="{F332FA77-4351-49B4-BA90-2117328BE27B}" destId="{AAD437EC-33F5-4F0F-A58C-17838A110107}" srcOrd="1" destOrd="0" presId="urn:microsoft.com/office/officeart/2005/8/layout/radial5"/>
    <dgm:cxn modelId="{2E23BB73-BFAB-4795-96AC-E2398D3E1254}" type="presOf" srcId="{FAB2A426-1A36-46DE-BD3D-A63EB22DED67}" destId="{E35097F9-31D4-4A46-81C6-3D512CC20490}" srcOrd="1" destOrd="0" presId="urn:microsoft.com/office/officeart/2005/8/layout/radial5"/>
    <dgm:cxn modelId="{EDF439E0-9BCE-4788-B6E4-A34425547BE4}" type="presOf" srcId="{372C2186-1089-41EF-952B-0543D19BCF07}" destId="{16581D47-E238-4D5D-8FDA-350DFFF706A0}" srcOrd="0" destOrd="0" presId="urn:microsoft.com/office/officeart/2005/8/layout/radial5"/>
    <dgm:cxn modelId="{D1AA7D57-D18D-4FEC-AD89-0C9B5EF109C4}" type="presParOf" srcId="{E91E5F79-2EC1-4A38-ABD2-2BE20811AB24}" destId="{91CF4F7A-0236-4941-92C9-D7A8096920F4}" srcOrd="0" destOrd="0" presId="urn:microsoft.com/office/officeart/2005/8/layout/radial5"/>
    <dgm:cxn modelId="{7D874FB7-85F3-45ED-93A1-00BF8BE70B7D}" type="presParOf" srcId="{E91E5F79-2EC1-4A38-ABD2-2BE20811AB24}" destId="{F1E4884E-7309-4E00-9F8C-D29B68E2053C}" srcOrd="1" destOrd="0" presId="urn:microsoft.com/office/officeart/2005/8/layout/radial5"/>
    <dgm:cxn modelId="{D33E065D-29B1-4F3C-A1FB-57BE9BDD60AA}" type="presParOf" srcId="{F1E4884E-7309-4E00-9F8C-D29B68E2053C}" destId="{E35097F9-31D4-4A46-81C6-3D512CC20490}" srcOrd="0" destOrd="0" presId="urn:microsoft.com/office/officeart/2005/8/layout/radial5"/>
    <dgm:cxn modelId="{3FD95A96-A8E5-40C4-B453-3536E4464086}" type="presParOf" srcId="{E91E5F79-2EC1-4A38-ABD2-2BE20811AB24}" destId="{7156016C-4712-4381-AAA2-D58DD5650B4E}" srcOrd="2" destOrd="0" presId="urn:microsoft.com/office/officeart/2005/8/layout/radial5"/>
    <dgm:cxn modelId="{40B7A2AA-EE43-418E-B4BD-FB91A5CA2336}" type="presParOf" srcId="{E91E5F79-2EC1-4A38-ABD2-2BE20811AB24}" destId="{FB0D697E-EEEA-4E1E-B20A-0881894FBC6C}" srcOrd="3" destOrd="0" presId="urn:microsoft.com/office/officeart/2005/8/layout/radial5"/>
    <dgm:cxn modelId="{8E84F3F7-5CF5-40A1-B322-160F22A2B853}" type="presParOf" srcId="{FB0D697E-EEEA-4E1E-B20A-0881894FBC6C}" destId="{AAD437EC-33F5-4F0F-A58C-17838A110107}" srcOrd="0" destOrd="0" presId="urn:microsoft.com/office/officeart/2005/8/layout/radial5"/>
    <dgm:cxn modelId="{E0F0B6B0-30FE-4361-865A-9E0A16EBAB1F}" type="presParOf" srcId="{E91E5F79-2EC1-4A38-ABD2-2BE20811AB24}" destId="{F5302944-CBFA-4E04-A9CD-A2AF3190B8B5}" srcOrd="4" destOrd="0" presId="urn:microsoft.com/office/officeart/2005/8/layout/radial5"/>
    <dgm:cxn modelId="{4C7D73BD-71C1-460A-A388-092B5D480155}" type="presParOf" srcId="{E91E5F79-2EC1-4A38-ABD2-2BE20811AB24}" destId="{16581D47-E238-4D5D-8FDA-350DFFF706A0}" srcOrd="5" destOrd="0" presId="urn:microsoft.com/office/officeart/2005/8/layout/radial5"/>
    <dgm:cxn modelId="{5C6FF523-5921-4E4D-936B-68904952F16A}" type="presParOf" srcId="{16581D47-E238-4D5D-8FDA-350DFFF706A0}" destId="{1EDB8145-DF96-493A-8705-BE6FB44542B8}" srcOrd="0" destOrd="0" presId="urn:microsoft.com/office/officeart/2005/8/layout/radial5"/>
    <dgm:cxn modelId="{DA5D2440-ABB4-4AE8-B51D-38A3F79F9EBD}" type="presParOf" srcId="{E91E5F79-2EC1-4A38-ABD2-2BE20811AB24}" destId="{E13879E4-69CC-4081-B8E4-8FE34A86C37A}" srcOrd="6" destOrd="0" presId="urn:microsoft.com/office/officeart/2005/8/layout/radial5"/>
    <dgm:cxn modelId="{30FEA6D8-A502-41B8-9279-BA614A49D60C}" type="presParOf" srcId="{E91E5F79-2EC1-4A38-ABD2-2BE20811AB24}" destId="{3516CFB8-6219-4E07-86A2-4B999A117A5B}" srcOrd="7" destOrd="0" presId="urn:microsoft.com/office/officeart/2005/8/layout/radial5"/>
    <dgm:cxn modelId="{F483639A-F583-49CF-8B5A-E93B8D0E41BD}" type="presParOf" srcId="{3516CFB8-6219-4E07-86A2-4B999A117A5B}" destId="{83BE65CE-8275-4A95-993F-C8725EFDD111}" srcOrd="0" destOrd="0" presId="urn:microsoft.com/office/officeart/2005/8/layout/radial5"/>
    <dgm:cxn modelId="{1FC7509A-D687-434E-8DCA-7877EF8AB7BA}" type="presParOf" srcId="{E91E5F79-2EC1-4A38-ABD2-2BE20811AB24}" destId="{97FAB521-54B9-4440-B4E7-ECD421FA035E}" srcOrd="8" destOrd="0" presId="urn:microsoft.com/office/officeart/2005/8/layout/radial5"/>
    <dgm:cxn modelId="{F6B8B2BD-E26D-4CB5-A89E-A611D0564671}" type="presParOf" srcId="{E91E5F79-2EC1-4A38-ABD2-2BE20811AB24}" destId="{AAD6F698-6F1C-426A-8DFB-A74F2E863B2E}" srcOrd="9" destOrd="0" presId="urn:microsoft.com/office/officeart/2005/8/layout/radial5"/>
    <dgm:cxn modelId="{DD539DAB-EE88-4517-9C08-3B3FA63E8C8F}" type="presParOf" srcId="{AAD6F698-6F1C-426A-8DFB-A74F2E863B2E}" destId="{76D9AFC4-24E5-4E7A-A088-9B03C0C12B22}" srcOrd="0" destOrd="0" presId="urn:microsoft.com/office/officeart/2005/8/layout/radial5"/>
    <dgm:cxn modelId="{EBE5A779-C33B-4131-99DA-A24858375F21}" type="presParOf" srcId="{E91E5F79-2EC1-4A38-ABD2-2BE20811AB24}" destId="{7AAAE490-A850-4A82-92A7-5470CF4E1964}" srcOrd="10" destOrd="0" presId="urn:microsoft.com/office/officeart/2005/8/layout/radial5"/>
    <dgm:cxn modelId="{40D6A233-B572-4E2F-A909-086643BC3DA9}" type="presParOf" srcId="{E91E5F79-2EC1-4A38-ABD2-2BE20811AB24}" destId="{86D5F24C-D938-48BC-BFD0-DD9C9D5F64EF}" srcOrd="11" destOrd="0" presId="urn:microsoft.com/office/officeart/2005/8/layout/radial5"/>
    <dgm:cxn modelId="{AD139E20-0814-4A1B-856F-BDBEAB388C56}" type="presParOf" srcId="{86D5F24C-D938-48BC-BFD0-DD9C9D5F64EF}" destId="{ED029743-B987-41D6-8DA4-4CAB712128C5}" srcOrd="0" destOrd="0" presId="urn:microsoft.com/office/officeart/2005/8/layout/radial5"/>
    <dgm:cxn modelId="{79802660-13C7-417F-AFDE-6F1B4D82AF9A}" type="presParOf" srcId="{E91E5F79-2EC1-4A38-ABD2-2BE20811AB24}" destId="{3C3FDF1D-274C-493A-A4C1-0043CC5AB1B8}" srcOrd="12" destOrd="0" presId="urn:microsoft.com/office/officeart/2005/8/layout/radial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093518-EB35-49E1-B73A-1BC8FE3E0561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D9FE7-7DD8-40BC-9D70-7F658E2A404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D9FE7-7DD8-40BC-9D70-7F658E2A404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71600"/>
          </a:xfrm>
        </p:spPr>
        <p:txBody>
          <a:bodyPr>
            <a:noAutofit/>
          </a:bodyPr>
          <a:lstStyle/>
          <a:p>
            <a:pPr algn="ctr"/>
            <a:r>
              <a:rPr lang="bn-BD" sz="9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Ganges-Primrose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828801"/>
            <a:ext cx="9372600" cy="50292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" y="152400"/>
            <a:ext cx="3429000" cy="6858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endParaRPr lang="en-US" sz="6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562600" y="304800"/>
            <a:ext cx="3352800" cy="6858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bn-BD" sz="8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1295400"/>
            <a:ext cx="3352800" cy="609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গুল্মেপর্ণে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86400" y="1371600"/>
            <a:ext cx="3429000" cy="762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ঝোপঝাড়ে ও পত্রপল্লবে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2438400"/>
            <a:ext cx="3352800" cy="685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লতিকার কর্ণ </a:t>
            </a:r>
            <a:endParaRPr lang="en-US" sz="4400" b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62600" y="2514600"/>
            <a:ext cx="3352800" cy="609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লতার কানে</a:t>
            </a:r>
            <a:endParaRPr lang="en-US" sz="4800" b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3505200"/>
            <a:ext cx="3352800" cy="685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হিয়া</a:t>
            </a:r>
            <a:endParaRPr lang="en-US" sz="5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62600" y="3352800"/>
            <a:ext cx="3352800" cy="685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হৃদয়</a:t>
            </a:r>
            <a:endParaRPr lang="en-US" sz="4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" y="4343400"/>
            <a:ext cx="3352800" cy="609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সাঁঝে</a:t>
            </a:r>
            <a:endParaRPr lang="en-US" sz="4400" b="1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62600" y="4267200"/>
            <a:ext cx="3352800" cy="609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সন্ধ্যায়</a:t>
            </a:r>
            <a:endParaRPr lang="en-US" sz="4800" b="1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5181600"/>
            <a:ext cx="3352800" cy="533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আলুথালু</a:t>
            </a:r>
            <a:endParaRPr lang="en-US" sz="4400" b="1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62600" y="5181600"/>
            <a:ext cx="3352800" cy="685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এলোমেলো</a:t>
            </a:r>
            <a:endParaRPr lang="en-US" sz="4800" b="1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8600" y="6096000"/>
            <a:ext cx="3352800" cy="533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অলকা</a:t>
            </a:r>
            <a:r>
              <a:rPr lang="bn-BD" sz="4000" dirty="0" smtClean="0"/>
              <a:t> </a:t>
            </a:r>
            <a:endParaRPr lang="en-US" sz="4000" dirty="0"/>
          </a:p>
        </p:txBody>
      </p:sp>
      <p:sp>
        <p:nvSpPr>
          <p:cNvPr id="15" name="Rectangle 14"/>
          <p:cNvSpPr/>
          <p:nvPr/>
        </p:nvSpPr>
        <p:spPr>
          <a:xfrm>
            <a:off x="5562600" y="6019800"/>
            <a:ext cx="3352800" cy="685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স্বর্গের নাম</a:t>
            </a:r>
            <a:endParaRPr lang="en-US" sz="4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47" b="6710"/>
          <a:stretch/>
        </p:blipFill>
        <p:spPr>
          <a:xfrm>
            <a:off x="228600" y="228600"/>
            <a:ext cx="8686800" cy="4419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152400" y="4724400"/>
            <a:ext cx="8991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3600" b="1" dirty="0" smtClean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ঝিঙে ফুল! ঝিঙে ফুল!</a:t>
            </a:r>
          </a:p>
          <a:p>
            <a:pPr algn="just"/>
            <a:r>
              <a:rPr lang="bn-BD" sz="3600" b="1" dirty="0" smtClean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সবুজ পাতার দেশে ফিরোজিয়া ফিঙে- কুল-</a:t>
            </a:r>
          </a:p>
          <a:p>
            <a:pPr algn="just"/>
            <a:r>
              <a:rPr lang="bn-BD" sz="3600" b="1" dirty="0" smtClean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         ঝিঙে ফুল।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0"/>
            <a:ext cx="8686800" cy="3581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152400" y="3733800"/>
            <a:ext cx="8763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4000" b="1" dirty="0" smtClean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গুল্মে পর্ণে</a:t>
            </a:r>
          </a:p>
          <a:p>
            <a:pPr algn="just"/>
            <a:r>
              <a:rPr lang="bn-BD" sz="4000" b="1" dirty="0" smtClean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লতিকার কর্ণে</a:t>
            </a:r>
          </a:p>
          <a:p>
            <a:pPr algn="just"/>
            <a:r>
              <a:rPr lang="bn-BD" sz="4000" b="1" dirty="0" smtClean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ঢল ঢল স্বর্ণে</a:t>
            </a:r>
          </a:p>
          <a:p>
            <a:pPr algn="just"/>
            <a:r>
              <a:rPr lang="bn-BD" sz="4000" b="1" dirty="0" smtClean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ঝলমল দোলো দুল-</a:t>
            </a:r>
          </a:p>
          <a:p>
            <a:pPr algn="just"/>
            <a:r>
              <a:rPr lang="bn-BD" sz="4000" b="1" dirty="0" smtClean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</a:t>
            </a:r>
            <a:r>
              <a:rPr lang="bn-IN" sz="4000" b="1" dirty="0" smtClean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ঝিঙে ফুল।।</a:t>
            </a:r>
            <a:endParaRPr lang="bn-BD" sz="4000" b="1" dirty="0">
              <a:ln w="11430">
                <a:solidFill>
                  <a:srgbClr val="7030A0"/>
                </a:solidFill>
              </a:ln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5029200"/>
            <a:ext cx="8686800" cy="167640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n-US" sz="4800" b="1" dirty="0" smtClean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bn-BD" sz="4800" b="1" dirty="0" smtClean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পাতার দেশের পাখি বাঁধা হিয়া বোঁটাতে,</a:t>
            </a:r>
          </a:p>
          <a:p>
            <a:pPr algn="just">
              <a:buNone/>
            </a:pPr>
            <a:r>
              <a:rPr lang="bn-BD" sz="4800" b="1" dirty="0" smtClean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4800" b="1" dirty="0" smtClean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4800" b="1" dirty="0" smtClean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গান তব শুনি সাঁঝে তব ফুটে ওঠাতে।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228600"/>
            <a:ext cx="8686800" cy="46481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876800"/>
            <a:ext cx="8610600" cy="167640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n-US" sz="4800" b="1" dirty="0" smtClean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bn-BD" sz="4800" b="1" dirty="0" smtClean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পউষের বেলাশেষ</a:t>
            </a:r>
          </a:p>
          <a:p>
            <a:pPr algn="just">
              <a:buNone/>
            </a:pPr>
            <a:r>
              <a:rPr lang="bn-BD" sz="4800" b="1" dirty="0" smtClean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পরি,</a:t>
            </a:r>
            <a:r>
              <a:rPr lang="bn-IN" sz="4800" b="1" dirty="0" smtClean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জাফরানি বেশ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218" t="13955" r="20981" b="10219"/>
          <a:stretch/>
        </p:blipFill>
        <p:spPr>
          <a:xfrm>
            <a:off x="228600" y="0"/>
            <a:ext cx="8686800" cy="472440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228600"/>
            <a:ext cx="8686800" cy="45165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228600" y="5029200"/>
            <a:ext cx="8686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4000" b="1" dirty="0" smtClean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মরা মাচানের দেশ</a:t>
            </a:r>
          </a:p>
          <a:p>
            <a:pPr algn="just"/>
            <a:r>
              <a:rPr lang="bn-BD" sz="4000" b="1" dirty="0" smtClean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করে তোলো মশগুল-</a:t>
            </a:r>
          </a:p>
          <a:p>
            <a:pPr algn="just"/>
            <a:r>
              <a:rPr lang="bn-BD" sz="4000" b="1" dirty="0" smtClean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          ঝিঙে ফুল।।</a:t>
            </a:r>
            <a:endParaRPr lang="bn-BD" sz="4000" b="1" dirty="0">
              <a:ln w="11430">
                <a:solidFill>
                  <a:srgbClr val="7030A0"/>
                </a:solidFill>
              </a:ln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>
                        <a14:backgroundMark x1="31288" y1="48980" x2="30368" y2="69388"/>
                        <a14:backgroundMark x1="32209" y1="59592" x2="35276" y2="36735"/>
                        <a14:backgroundMark x1="64110" y1="35102" x2="59816" y2="81633"/>
                        <a14:backgroundMark x1="61043" y1="44898" x2="76380" y2="775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4290" y="1684855"/>
            <a:ext cx="1427719" cy="10707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>
                        <a14:backgroundMark x1="31288" y1="48980" x2="30368" y2="69388"/>
                        <a14:backgroundMark x1="32209" y1="59592" x2="35276" y2="36735"/>
                        <a14:backgroundMark x1="64110" y1="35102" x2="59816" y2="81633"/>
                        <a14:backgroundMark x1="61043" y1="44898" x2="76380" y2="775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0" y="1447800"/>
            <a:ext cx="1427719" cy="10707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>
                        <a14:backgroundMark x1="31288" y1="48980" x2="30368" y2="69388"/>
                        <a14:backgroundMark x1="32209" y1="59592" x2="35276" y2="36735"/>
                        <a14:backgroundMark x1="64110" y1="35102" x2="59816" y2="81633"/>
                        <a14:backgroundMark x1="61043" y1="44898" x2="76380" y2="775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5000" y="1066800"/>
            <a:ext cx="1427719" cy="10707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>
                        <a14:backgroundMark x1="31288" y1="48980" x2="30368" y2="69388"/>
                        <a14:backgroundMark x1="32209" y1="59592" x2="35276" y2="36735"/>
                        <a14:backgroundMark x1="64110" y1="35102" x2="59816" y2="81633"/>
                        <a14:backgroundMark x1="61043" y1="44898" x2="76380" y2="775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67200" y="1600200"/>
            <a:ext cx="1427719" cy="10707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>
                        <a14:backgroundMark x1="31288" y1="48980" x2="30368" y2="69388"/>
                        <a14:backgroundMark x1="32209" y1="59592" x2="35276" y2="36735"/>
                        <a14:backgroundMark x1="64110" y1="35102" x2="59816" y2="81633"/>
                        <a14:backgroundMark x1="61043" y1="44898" x2="76380" y2="775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2800" y="1295400"/>
            <a:ext cx="1427719" cy="10707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>
                        <a14:backgroundMark x1="31288" y1="48980" x2="30368" y2="69388"/>
                        <a14:backgroundMark x1="32209" y1="59592" x2="35276" y2="36735"/>
                        <a14:backgroundMark x1="64110" y1="35102" x2="59816" y2="81633"/>
                        <a14:backgroundMark x1="61043" y1="44898" x2="76380" y2="775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914400"/>
            <a:ext cx="1427719" cy="10707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>
                        <a14:backgroundMark x1="31288" y1="48980" x2="30368" y2="69388"/>
                        <a14:backgroundMark x1="32209" y1="59592" x2="35276" y2="36735"/>
                        <a14:backgroundMark x1="64110" y1="35102" x2="59816" y2="81633"/>
                        <a14:backgroundMark x1="61043" y1="44898" x2="76380" y2="775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0" y="1219200"/>
            <a:ext cx="1427719" cy="10707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>
                        <a14:backgroundMark x1="31288" y1="48980" x2="30368" y2="69388"/>
                        <a14:backgroundMark x1="32209" y1="59592" x2="35276" y2="36735"/>
                        <a14:backgroundMark x1="64110" y1="35102" x2="59816" y2="81633"/>
                        <a14:backgroundMark x1="61043" y1="44898" x2="76380" y2="775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1200" y="1295400"/>
            <a:ext cx="1427719" cy="10707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0"/>
            <a:ext cx="8686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600" b="1" dirty="0" smtClean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1066800"/>
            <a:ext cx="8686800" cy="40401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0000" b="90000" l="10000" r="90000">
                        <a14:backgroundMark x1="31288" y1="48980" x2="30368" y2="69388"/>
                        <a14:backgroundMark x1="32209" y1="59592" x2="35276" y2="36735"/>
                        <a14:backgroundMark x1="64110" y1="35102" x2="59816" y2="81633"/>
                        <a14:backgroundMark x1="61043" y1="44898" x2="76380" y2="775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2057400"/>
            <a:ext cx="254000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0000" b="90000" l="10000" r="90000">
                        <a14:backgroundMark x1="31288" y1="48980" x2="30368" y2="69388"/>
                        <a14:backgroundMark x1="32209" y1="59592" x2="35276" y2="36735"/>
                        <a14:backgroundMark x1="64110" y1="35102" x2="59816" y2="81633"/>
                        <a14:backgroundMark x1="61043" y1="44898" x2="76380" y2="775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86200" y="1981200"/>
            <a:ext cx="254000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0000" b="90000" l="10000" r="90000">
                        <a14:backgroundMark x1="31288" y1="48980" x2="30368" y2="69388"/>
                        <a14:backgroundMark x1="32209" y1="59592" x2="35276" y2="36735"/>
                        <a14:backgroundMark x1="64110" y1="35102" x2="59816" y2="81633"/>
                        <a14:backgroundMark x1="61043" y1="44898" x2="76380" y2="775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14800" y="3200400"/>
            <a:ext cx="254000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0000" b="90000" l="10000" r="90000">
                        <a14:backgroundMark x1="31288" y1="48980" x2="30368" y2="69388"/>
                        <a14:backgroundMark x1="32209" y1="59592" x2="35276" y2="36735"/>
                        <a14:backgroundMark x1="64110" y1="35102" x2="59816" y2="81633"/>
                        <a14:backgroundMark x1="61043" y1="44898" x2="76380" y2="775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86600" y="762000"/>
            <a:ext cx="254000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0" y="5334000"/>
            <a:ext cx="8686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b="1" dirty="0" smtClean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bn-BD" sz="4000" b="1" dirty="0" smtClean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ঝিঙে ফুলের নান্দনিক সৌন্দর্</a:t>
            </a:r>
            <a:r>
              <a:rPr lang="bn-IN" sz="4000" b="1" dirty="0" smtClean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 তোমার অনুভূতি’-    জোড়ায় আলোচনা করে পাঁচটি বাক্য লেখ </a:t>
            </a:r>
            <a:r>
              <a:rPr lang="bn-BD" sz="4000" b="1" dirty="0" smtClean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228600"/>
            <a:ext cx="8686800" cy="4267200"/>
          </a:xfrm>
          <a:prstGeom prst="ellipse">
            <a:avLst/>
          </a:prstGeom>
          <a:ln w="63500" cap="rnd">
            <a:solidFill>
              <a:srgbClr val="006C3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0" y="4800600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2800" b="1" dirty="0" smtClean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</a:t>
            </a:r>
            <a:r>
              <a:rPr lang="bn-BD" sz="4400" b="1" dirty="0" smtClean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শ্যামলী মায়ের কোলে সোনামুখ খুকু রে,</a:t>
            </a:r>
          </a:p>
          <a:p>
            <a:pPr algn="just"/>
            <a:r>
              <a:rPr lang="bn-BD" sz="4400" b="1" dirty="0" smtClean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4400" b="1" dirty="0" smtClean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BD" sz="4400" b="1" dirty="0" smtClean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আলুথালু ঘুমু যাও রোদে গলা দুকুরে।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228600"/>
            <a:ext cx="4682836" cy="3733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87636" y="228600"/>
            <a:ext cx="3927764" cy="3733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152400" y="4038600"/>
            <a:ext cx="8991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3600" b="1" dirty="0" smtClean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প্রজাপতি ডেকে যায়-</a:t>
            </a:r>
          </a:p>
          <a:p>
            <a:pPr algn="just"/>
            <a:r>
              <a:rPr lang="bn-BD" sz="3600" b="1" dirty="0" smtClean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‘বোঁটা ছিঁড়ে চলে আয়!’</a:t>
            </a:r>
          </a:p>
          <a:p>
            <a:pPr algn="just"/>
            <a:r>
              <a:rPr lang="bn-BD" sz="3600" b="1" dirty="0" smtClean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আসমানে তারা চায়-</a:t>
            </a:r>
          </a:p>
          <a:p>
            <a:pPr algn="just"/>
            <a:r>
              <a:rPr lang="bn-BD" sz="3600" b="1" dirty="0" smtClean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‘চলে আয় এ অকূল!’</a:t>
            </a:r>
          </a:p>
          <a:p>
            <a:pPr algn="just"/>
            <a:r>
              <a:rPr lang="bn-BD" sz="3600" b="1" dirty="0" smtClean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                   ঝিঙে ফুল।।</a:t>
            </a:r>
            <a:endParaRPr lang="bn-BD" sz="3600" b="1" dirty="0">
              <a:ln w="11430">
                <a:solidFill>
                  <a:srgbClr val="7030A0"/>
                </a:solidFill>
              </a:ln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228601"/>
            <a:ext cx="4305345" cy="3581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54727" y="228601"/>
            <a:ext cx="4360673" cy="35813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0" y="3995678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sz="3600" b="1" dirty="0" smtClean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তুমি বলো-আমি হায়</a:t>
            </a:r>
          </a:p>
          <a:p>
            <a:pPr algn="just"/>
            <a:r>
              <a:rPr lang="bn-BD" sz="3600" b="1" dirty="0" smtClean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ভালোবাসি মাটি-মা’য়,</a:t>
            </a:r>
          </a:p>
          <a:p>
            <a:pPr algn="just"/>
            <a:r>
              <a:rPr lang="bn-BD" sz="3600" b="1" dirty="0" smtClean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চাই না ও অলকায়-</a:t>
            </a:r>
          </a:p>
          <a:p>
            <a:pPr algn="just"/>
            <a:r>
              <a:rPr lang="bn-BD" sz="3600" b="1" dirty="0" smtClean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ভালো এই পথ-ভুল!’</a:t>
            </a:r>
          </a:p>
          <a:p>
            <a:pPr algn="just"/>
            <a:r>
              <a:rPr lang="bn-BD" sz="3600" b="1" dirty="0" smtClean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                   ঝিঙে ফুল।</a:t>
            </a:r>
            <a:endParaRPr lang="bn-BD" sz="3600" b="1" dirty="0">
              <a:ln w="11430">
                <a:solidFill>
                  <a:srgbClr val="7030A0"/>
                </a:solidFill>
              </a:ln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n-BD" sz="7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7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অনিমা বিশ্বাস</a:t>
            </a:r>
          </a:p>
          <a:p>
            <a:r>
              <a:rPr lang="bn-BD" sz="4800" b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r>
              <a:rPr lang="bn-BD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গোবরা পার্ববতী বিদ্যাপীঠ</a:t>
            </a:r>
          </a:p>
          <a:p>
            <a:r>
              <a:rPr lang="bn-BD" sz="48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গোবরা বাজার নড়াইল</a:t>
            </a:r>
            <a:endParaRPr lang="en-US" sz="4800" b="1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bn-BD" sz="8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8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ঝিঙে ফুল কবিতায় কবির প্রকৃতি প্রেমের পরিচয় দাও।</a:t>
            </a:r>
            <a:endParaRPr lang="en-US" sz="66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6600" b="1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bn-BD" sz="8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bn-BD" sz="5400" b="1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১। ঝিঙে ফুল কী রঙে ফুটেছে? </a:t>
            </a:r>
          </a:p>
          <a:p>
            <a:pPr>
              <a:buNone/>
            </a:pPr>
            <a:r>
              <a:rPr lang="bn-BD" sz="5400" b="1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২। ঝিঙে ফুলকে কাছে পাওয়ার জন্য কে আহবান জানিয়েছে? </a:t>
            </a:r>
          </a:p>
          <a:p>
            <a:pPr>
              <a:buNone/>
            </a:pPr>
            <a:r>
              <a:rPr lang="bn-BD" sz="5400" b="1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৩। পরি শব্দের অর্থ কী? </a:t>
            </a:r>
          </a:p>
          <a:p>
            <a:pPr>
              <a:buNone/>
            </a:pPr>
            <a:r>
              <a:rPr lang="bn-BD" sz="5400" b="1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৪। আলুথালু বলতে কী বোঝ? </a:t>
            </a:r>
            <a:endParaRPr lang="en-US" sz="5400" b="1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bn-BD" sz="8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8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bn-BD" sz="6000" b="1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প্রকৃতিপ্রেম ও মমত্ববোধ ছিল এই কবিতার মুলসূর – বুঝিয়ে বল।</a:t>
            </a:r>
            <a:endParaRPr lang="en-US" sz="6000" b="1" dirty="0">
              <a:solidFill>
                <a:schemeClr val="accent5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bn-BD" sz="9600" b="1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Flower 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76400"/>
            <a:ext cx="9144000" cy="54102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bn-BD" sz="9600" b="1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9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48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বিষয়ঃ বাংলা ১ম পত্র (গদ্য) </a:t>
            </a:r>
          </a:p>
          <a:p>
            <a:pPr>
              <a:buNone/>
            </a:pPr>
            <a:r>
              <a:rPr lang="bn-BD" sz="48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শ্রেণিঃ  ষষ্ঠ</a:t>
            </a:r>
          </a:p>
          <a:p>
            <a:pPr>
              <a:buNone/>
            </a:pPr>
            <a:r>
              <a:rPr lang="bn-BD" sz="48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 সময়ঃ  ৫০</a:t>
            </a:r>
          </a:p>
          <a:p>
            <a:pPr>
              <a:buNone/>
            </a:pPr>
            <a:r>
              <a:rPr lang="bn-BD" sz="48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প্রিরিয়ডঃ  ৩য়</a:t>
            </a:r>
          </a:p>
          <a:p>
            <a:pPr>
              <a:buNone/>
            </a:pPr>
            <a:r>
              <a:rPr lang="bn-BD" sz="48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তারিখঃ   ১১/ ০৩/ ২০২০</a:t>
            </a:r>
          </a:p>
          <a:p>
            <a:pPr>
              <a:buNone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চিত্রে আমরা কী দেখতে পাচ্ছি ? 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 descr="patal.jpg 5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828800"/>
            <a:ext cx="4038600" cy="2362199"/>
          </a:xfrm>
        </p:spPr>
      </p:pic>
      <p:pic>
        <p:nvPicPr>
          <p:cNvPr id="6" name="Content Placeholder 5" descr="patal  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038600" y="1828800"/>
            <a:ext cx="5105400" cy="2362200"/>
          </a:xfrm>
        </p:spPr>
      </p:pic>
      <p:pic>
        <p:nvPicPr>
          <p:cNvPr id="7" name="Picture 6" descr="images 7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91000"/>
            <a:ext cx="4038600" cy="2667000"/>
          </a:xfrm>
          <a:prstGeom prst="rect">
            <a:avLst/>
          </a:prstGeom>
        </p:spPr>
      </p:pic>
      <p:pic>
        <p:nvPicPr>
          <p:cNvPr id="8" name="Picture 7" descr="patal.jpg 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8600" y="4191000"/>
            <a:ext cx="5105400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533400"/>
            <a:ext cx="2590800" cy="2667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876800" y="457200"/>
            <a:ext cx="2590800" cy="2667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14400" y="3962400"/>
            <a:ext cx="2590800" cy="2667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876800" y="3886200"/>
            <a:ext cx="2590800" cy="2667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400"/>
            <a:ext cx="4191000" cy="2819400"/>
          </a:xfrm>
          <a:prstGeom prst="rect">
            <a:avLst/>
          </a:prstGeom>
        </p:spPr>
      </p:pic>
      <p:pic>
        <p:nvPicPr>
          <p:cNvPr id="8" name="Picture 7" descr="5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152400"/>
            <a:ext cx="5029200" cy="3175000"/>
          </a:xfrm>
          <a:prstGeom prst="rect">
            <a:avLst/>
          </a:prstGeom>
        </p:spPr>
      </p:pic>
      <p:pic>
        <p:nvPicPr>
          <p:cNvPr id="9" name="Picture 8" descr="6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05200"/>
            <a:ext cx="4038600" cy="3352800"/>
          </a:xfrm>
          <a:prstGeom prst="rect">
            <a:avLst/>
          </a:prstGeom>
        </p:spPr>
      </p:pic>
      <p:pic>
        <p:nvPicPr>
          <p:cNvPr id="10" name="Picture 9" descr="8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3400" y="3733800"/>
            <a:ext cx="4800600" cy="2905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47800"/>
            <a:ext cx="9144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ঝিঙে ফুল</a:t>
            </a:r>
            <a:endParaRPr lang="en-US" sz="9600" b="1" u="sng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n-BD" sz="9600" b="1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9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লেখক পরিচিতি বলতে পারবে।</a:t>
            </a:r>
          </a:p>
          <a:p>
            <a:pPr>
              <a:buFont typeface="Wingdings" pitchFamily="2" charset="2"/>
              <a:buChar char="Ø"/>
            </a:pP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শব্দের অর্থ ও বাক্য তৈরী করতে পারবে।</a:t>
            </a:r>
          </a:p>
          <a:p>
            <a:pPr>
              <a:buFont typeface="Wingdings" pitchFamily="2" charset="2"/>
              <a:buChar char="Ø"/>
            </a:pP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কবিতাটি আদর্শরূপে আবৃতি করতে পারবে।</a:t>
            </a:r>
          </a:p>
          <a:p>
            <a:pPr>
              <a:buFont typeface="Wingdings" pitchFamily="2" charset="2"/>
              <a:buChar char="Ø"/>
            </a:pP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ঝিঙে ফুল কবিতায় কবি কাকে ভালোবেসে কোথায় এবং কেন থাকতে চেয়েছেন তা বলতে পারবে।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1143000"/>
          </a:xfrm>
        </p:spPr>
        <p:txBody>
          <a:bodyPr>
            <a:noAutofit/>
          </a:bodyPr>
          <a:lstStyle/>
          <a:p>
            <a:pPr algn="ctr"/>
            <a:r>
              <a:rPr lang="bn-BD" sz="7200" b="1" dirty="0" smtClean="0">
                <a:latin typeface="NikoshBAN" pitchFamily="2" charset="0"/>
                <a:cs typeface="NikoshBAN" pitchFamily="2" charset="0"/>
              </a:rPr>
              <a:t>কবি পরিচিতি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533400" y="1397000"/>
          <a:ext cx="8153400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index 6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81137" y="3363191"/>
            <a:ext cx="1929063" cy="16660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bn-BD" sz="8000" b="1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8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4">
              <a:buNone/>
            </a:pPr>
            <a:r>
              <a:rPr lang="bn-BD" sz="54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কাজী নজরুল ইসলামকে বিদ্র</a:t>
            </a:r>
            <a:r>
              <a:rPr lang="en-US" sz="54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lang="bn-BD" sz="54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হী কবি বলা হয় কেন ? </a:t>
            </a:r>
            <a:endParaRPr lang="en-US" sz="5400" b="1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466</TotalTime>
  <Words>361</Words>
  <Application>Microsoft Office PowerPoint</Application>
  <PresentationFormat>On-screen Show (4:3)</PresentationFormat>
  <Paragraphs>89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Flow</vt:lpstr>
      <vt:lpstr>স্বাগতম</vt:lpstr>
      <vt:lpstr>শিক্ষক পরিচিতি</vt:lpstr>
      <vt:lpstr>পাঠ পরিচিতি</vt:lpstr>
      <vt:lpstr>চিত্রে আমরা কী দেখতে পাচ্ছি ? </vt:lpstr>
      <vt:lpstr>Slide 5</vt:lpstr>
      <vt:lpstr>Slide 6</vt:lpstr>
      <vt:lpstr>শিখনফল</vt:lpstr>
      <vt:lpstr>কবি পরিচিতি</vt:lpstr>
      <vt:lpstr>একক কাজ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দলীয় কাজ</vt:lpstr>
      <vt:lpstr>মূল্যায়ন</vt:lpstr>
      <vt:lpstr>বাড়ির কাজ</vt:lpstr>
      <vt:lpstr>ধন্যবাদ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Asus</dc:creator>
  <cp:lastModifiedBy>Asus</cp:lastModifiedBy>
  <cp:revision>91</cp:revision>
  <dcterms:created xsi:type="dcterms:W3CDTF">2006-08-16T00:00:00Z</dcterms:created>
  <dcterms:modified xsi:type="dcterms:W3CDTF">2020-03-15T05:24:48Z</dcterms:modified>
</cp:coreProperties>
</file>