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62" r:id="rId3"/>
    <p:sldId id="287" r:id="rId4"/>
    <p:sldId id="301" r:id="rId5"/>
    <p:sldId id="292" r:id="rId6"/>
    <p:sldId id="258" r:id="rId7"/>
    <p:sldId id="267" r:id="rId8"/>
    <p:sldId id="272" r:id="rId9"/>
    <p:sldId id="273" r:id="rId10"/>
    <p:sldId id="307" r:id="rId11"/>
    <p:sldId id="309" r:id="rId12"/>
    <p:sldId id="303" r:id="rId13"/>
    <p:sldId id="305" r:id="rId14"/>
    <p:sldId id="295" r:id="rId15"/>
    <p:sldId id="290" r:id="rId16"/>
    <p:sldId id="275" r:id="rId17"/>
    <p:sldId id="260" r:id="rId18"/>
    <p:sldId id="282" r:id="rId19"/>
    <p:sldId id="299" r:id="rId20"/>
    <p:sldId id="278" r:id="rId21"/>
    <p:sldId id="27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21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D84C2-1A74-47D6-A753-E77B0B56DA1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DEE43-4F8F-48A5-8BC5-3A912BDE1818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১৪টি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খাড়া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স্তম্ভ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03421-31E3-4580-93F2-E4BFDE74C2CD}" type="parTrans" cxnId="{733FA774-AD3C-4798-8B4B-76045618A311}">
      <dgm:prSet/>
      <dgm:spPr/>
      <dgm:t>
        <a:bodyPr/>
        <a:lstStyle/>
        <a:p>
          <a:endParaRPr lang="en-US"/>
        </a:p>
      </dgm:t>
    </dgm:pt>
    <dgm:pt modelId="{C7DE6C5D-EBF8-4548-B1CC-1005BAAA839A}" type="sibTrans" cxnId="{733FA774-AD3C-4798-8B4B-76045618A311}">
      <dgm:prSet/>
      <dgm:spPr/>
      <dgm:t>
        <a:bodyPr/>
        <a:lstStyle/>
        <a:p>
          <a:endParaRPr lang="en-US"/>
        </a:p>
      </dgm:t>
    </dgm:pt>
    <dgm:pt modelId="{CC23D306-F0D0-43D1-B7D7-2AAD4260BDEA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৭টিপর্যায়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0CCA3A-F578-4ED6-893A-641974D87C57}" type="parTrans" cxnId="{B5E19C13-8568-45D2-BD58-5BA0174FAB38}">
      <dgm:prSet/>
      <dgm:spPr/>
      <dgm:t>
        <a:bodyPr/>
        <a:lstStyle/>
        <a:p>
          <a:endParaRPr lang="en-US"/>
        </a:p>
      </dgm:t>
    </dgm:pt>
    <dgm:pt modelId="{2DD36605-0BAD-428A-81BC-939B94DAC03D}" type="sibTrans" cxnId="{B5E19C13-8568-45D2-BD58-5BA0174FAB38}">
      <dgm:prSet/>
      <dgm:spPr/>
      <dgm:t>
        <a:bodyPr/>
        <a:lstStyle/>
        <a:p>
          <a:endParaRPr lang="en-US"/>
        </a:p>
      </dgm:t>
    </dgm:pt>
    <dgm:pt modelId="{E74775B2-59A9-4060-B845-D9A52E029413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১৮টিগ্রুপ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EE0826-804B-4055-A570-14172AD06D9C}" type="parTrans" cxnId="{0E025A00-8EA8-4C02-B530-BAE07857A1D6}">
      <dgm:prSet/>
      <dgm:spPr/>
      <dgm:t>
        <a:bodyPr/>
        <a:lstStyle/>
        <a:p>
          <a:endParaRPr lang="en-US"/>
        </a:p>
      </dgm:t>
    </dgm:pt>
    <dgm:pt modelId="{D81CF422-DAD7-477B-950D-60237C100793}" type="sibTrans" cxnId="{0E025A00-8EA8-4C02-B530-BAE07857A1D6}">
      <dgm:prSet/>
      <dgm:spPr/>
      <dgm:t>
        <a:bodyPr/>
        <a:lstStyle/>
        <a:p>
          <a:endParaRPr lang="en-US"/>
        </a:p>
      </dgm:t>
    </dgm:pt>
    <dgm:pt modelId="{4B6B1279-603D-4ACC-A556-FDBD6EA9BA8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নিচে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২টি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B4C89-3D88-4A8C-A94A-AC9CDBA5EBE5}" type="parTrans" cxnId="{72CDF79A-B969-4FEF-9787-433BFA6558C1}">
      <dgm:prSet/>
      <dgm:spPr/>
      <dgm:t>
        <a:bodyPr/>
        <a:lstStyle/>
        <a:p>
          <a:endParaRPr lang="en-US"/>
        </a:p>
      </dgm:t>
    </dgm:pt>
    <dgm:pt modelId="{2000C0FC-6665-42A3-9395-063B77D6D309}" type="sibTrans" cxnId="{72CDF79A-B969-4FEF-9787-433BFA6558C1}">
      <dgm:prSet/>
      <dgm:spPr/>
      <dgm:t>
        <a:bodyPr/>
        <a:lstStyle/>
        <a:p>
          <a:endParaRPr lang="en-US"/>
        </a:p>
      </dgm:t>
    </dgm:pt>
    <dgm:pt modelId="{8E041DF0-AD8D-4768-9B0F-8908CD4E40E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গ্রুপ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D9C1E6-7EEC-4C09-BC51-ED05052557A7}" type="parTrans" cxnId="{27BEDA1E-7FD7-4F25-84EB-CE14C1287043}">
      <dgm:prSet/>
      <dgm:spPr/>
      <dgm:t>
        <a:bodyPr/>
        <a:lstStyle/>
        <a:p>
          <a:endParaRPr lang="en-US"/>
        </a:p>
      </dgm:t>
    </dgm:pt>
    <dgm:pt modelId="{C35E6707-8A6E-433E-993F-2BD029C3C1DA}" type="sibTrans" cxnId="{27BEDA1E-7FD7-4F25-84EB-CE14C1287043}">
      <dgm:prSet/>
      <dgm:spPr/>
      <dgm:t>
        <a:bodyPr/>
        <a:lstStyle/>
        <a:p>
          <a:endParaRPr lang="en-US"/>
        </a:p>
      </dgm:t>
    </dgm:pt>
    <dgm:pt modelId="{3D8F7589-318F-4BDA-8978-A7ABC0DFED0D}">
      <dgm:prSet custT="1"/>
      <dgm:spPr/>
      <dgm:t>
        <a:bodyPr/>
        <a:lstStyle/>
        <a:p>
          <a:r>
            <a:rPr lang="en-US" sz="2400" dirty="0" err="1" smtClean="0"/>
            <a:t>পর্যায়</a:t>
          </a:r>
          <a:r>
            <a:rPr lang="en-US" sz="2400" dirty="0" smtClean="0"/>
            <a:t> ৬,৭N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ব্যতিক্রম</a:t>
          </a:r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11A2CD-88D0-42F6-81C9-9B08317D313E}" type="parTrans" cxnId="{ABDBEA14-2F1C-42B6-BC5D-84707E021FBD}">
      <dgm:prSet/>
      <dgm:spPr/>
      <dgm:t>
        <a:bodyPr/>
        <a:lstStyle/>
        <a:p>
          <a:endParaRPr lang="en-US"/>
        </a:p>
      </dgm:t>
    </dgm:pt>
    <dgm:pt modelId="{652827BF-4516-4CC1-BF5F-6BBB32A28683}" type="sibTrans" cxnId="{ABDBEA14-2F1C-42B6-BC5D-84707E021FBD}">
      <dgm:prSet/>
      <dgm:spPr/>
      <dgm:t>
        <a:bodyPr/>
        <a:lstStyle/>
        <a:p>
          <a:endParaRPr lang="en-US"/>
        </a:p>
      </dgm:t>
    </dgm:pt>
    <dgm:pt modelId="{B4B9CE71-902F-4FE3-8B18-D2F43E2EE4E6}" type="pres">
      <dgm:prSet presAssocID="{883D84C2-1A74-47D6-A753-E77B0B56DA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53E68-5FB3-4CFC-B902-67FAF1F1BC3F}" type="pres">
      <dgm:prSet presAssocID="{A73DEE43-4F8F-48A5-8BC5-3A912BDE18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778C-A55C-47C8-B7B6-420B458C3546}" type="pres">
      <dgm:prSet presAssocID="{C7DE6C5D-EBF8-4548-B1CC-1005BAAA839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82A52D0-E67E-45E3-A3D2-05E9606D5783}" type="pres">
      <dgm:prSet presAssocID="{C7DE6C5D-EBF8-4548-B1CC-1005BAAA839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89012BB-97F0-487F-9FB3-AC495D68D9F4}" type="pres">
      <dgm:prSet presAssocID="{8E041DF0-AD8D-4768-9B0F-8908CD4E40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41EC-6ADA-43BC-B8E3-1FFE0CDEAABF}" type="pres">
      <dgm:prSet presAssocID="{C35E6707-8A6E-433E-993F-2BD029C3C1D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42702DA-73CD-4BFF-9038-0962C0A399FC}" type="pres">
      <dgm:prSet presAssocID="{C35E6707-8A6E-433E-993F-2BD029C3C1D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F2F378E-704C-40F9-A17A-FD9E87F34AAE}" type="pres">
      <dgm:prSet presAssocID="{3D8F7589-318F-4BDA-8978-A7ABC0DFED0D}" presName="node" presStyleLbl="node1" presStyleIdx="2" presStyleCnt="6" custScaleY="119680" custRadScaleRad="100958" custRadScaleInc="-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5766-41D9-4E9C-8261-BDB7515B7170}" type="pres">
      <dgm:prSet presAssocID="{652827BF-4516-4CC1-BF5F-6BBB32A2868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D08E313-79C3-45C0-9349-3927A0915657}" type="pres">
      <dgm:prSet presAssocID="{652827BF-4516-4CC1-BF5F-6BBB32A2868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97CF2C7-12D0-4F52-A1A7-5219BAD43266}" type="pres">
      <dgm:prSet presAssocID="{CC23D306-F0D0-43D1-B7D7-2AAD4260BD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2378A-4282-48EA-AEDE-FB97AB151841}" type="pres">
      <dgm:prSet presAssocID="{2DD36605-0BAD-428A-81BC-939B94DAC03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DB47933-6825-4BB5-B6B0-5201F62A6FDF}" type="pres">
      <dgm:prSet presAssocID="{2DD36605-0BAD-428A-81BC-939B94DAC03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49767B2-1FC7-4C4C-8616-EB8D8225DBC7}" type="pres">
      <dgm:prSet presAssocID="{E74775B2-59A9-4060-B845-D9A52E0294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F26-18DF-425E-8FE9-633D0F000159}" type="pres">
      <dgm:prSet presAssocID="{D81CF422-DAD7-477B-950D-60237C10079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92B02B0-9D90-4C76-B6DC-FBB1C814CD7D}" type="pres">
      <dgm:prSet presAssocID="{D81CF422-DAD7-477B-950D-60237C1007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95024B1-74AB-4726-B7E7-FD1EF48EE6B9}" type="pres">
      <dgm:prSet presAssocID="{4B6B1279-603D-4ACC-A556-FDBD6EA9BA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AB6CA-DBE9-43EC-AC72-3BCBF8ACCA09}" type="pres">
      <dgm:prSet presAssocID="{2000C0FC-6665-42A3-9395-063B77D6D30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0340AE4-3923-460E-8082-14DE7BB1BB80}" type="pres">
      <dgm:prSet presAssocID="{2000C0FC-6665-42A3-9395-063B77D6D309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2F49EE7-464D-4EC1-8895-CD9631E518AB}" type="presOf" srcId="{2000C0FC-6665-42A3-9395-063B77D6D309}" destId="{FCCAB6CA-DBE9-43EC-AC72-3BCBF8ACCA09}" srcOrd="0" destOrd="0" presId="urn:microsoft.com/office/officeart/2005/8/layout/cycle2"/>
    <dgm:cxn modelId="{0E025A00-8EA8-4C02-B530-BAE07857A1D6}" srcId="{883D84C2-1A74-47D6-A753-E77B0B56DA13}" destId="{E74775B2-59A9-4060-B845-D9A52E029413}" srcOrd="4" destOrd="0" parTransId="{42EE0826-804B-4055-A570-14172AD06D9C}" sibTransId="{D81CF422-DAD7-477B-950D-60237C100793}"/>
    <dgm:cxn modelId="{9EF46D30-B0F4-4A75-8F41-9E77986E79E4}" type="presOf" srcId="{2DD36605-0BAD-428A-81BC-939B94DAC03D}" destId="{2DB47933-6825-4BB5-B6B0-5201F62A6FDF}" srcOrd="1" destOrd="0" presId="urn:microsoft.com/office/officeart/2005/8/layout/cycle2"/>
    <dgm:cxn modelId="{B431F49C-B201-4656-ABFF-F5D69C4C40DA}" type="presOf" srcId="{A73DEE43-4F8F-48A5-8BC5-3A912BDE1818}" destId="{FDA53E68-5FB3-4CFC-B902-67FAF1F1BC3F}" srcOrd="0" destOrd="0" presId="urn:microsoft.com/office/officeart/2005/8/layout/cycle2"/>
    <dgm:cxn modelId="{B5E19C13-8568-45D2-BD58-5BA0174FAB38}" srcId="{883D84C2-1A74-47D6-A753-E77B0B56DA13}" destId="{CC23D306-F0D0-43D1-B7D7-2AAD4260BDEA}" srcOrd="3" destOrd="0" parTransId="{ED0CCA3A-F578-4ED6-893A-641974D87C57}" sibTransId="{2DD36605-0BAD-428A-81BC-939B94DAC03D}"/>
    <dgm:cxn modelId="{8A06533D-25F3-403A-9A9A-A8347038CDF0}" type="presOf" srcId="{C35E6707-8A6E-433E-993F-2BD029C3C1DA}" destId="{E42702DA-73CD-4BFF-9038-0962C0A399FC}" srcOrd="1" destOrd="0" presId="urn:microsoft.com/office/officeart/2005/8/layout/cycle2"/>
    <dgm:cxn modelId="{A871F734-988A-436F-86B2-0B09C0CB3212}" type="presOf" srcId="{CC23D306-F0D0-43D1-B7D7-2AAD4260BDEA}" destId="{A97CF2C7-12D0-4F52-A1A7-5219BAD43266}" srcOrd="0" destOrd="0" presId="urn:microsoft.com/office/officeart/2005/8/layout/cycle2"/>
    <dgm:cxn modelId="{27BEDA1E-7FD7-4F25-84EB-CE14C1287043}" srcId="{883D84C2-1A74-47D6-A753-E77B0B56DA13}" destId="{8E041DF0-AD8D-4768-9B0F-8908CD4E40EA}" srcOrd="1" destOrd="0" parTransId="{11D9C1E6-7EEC-4C09-BC51-ED05052557A7}" sibTransId="{C35E6707-8A6E-433E-993F-2BD029C3C1DA}"/>
    <dgm:cxn modelId="{733FA774-AD3C-4798-8B4B-76045618A311}" srcId="{883D84C2-1A74-47D6-A753-E77B0B56DA13}" destId="{A73DEE43-4F8F-48A5-8BC5-3A912BDE1818}" srcOrd="0" destOrd="0" parTransId="{05703421-31E3-4580-93F2-E4BFDE74C2CD}" sibTransId="{C7DE6C5D-EBF8-4548-B1CC-1005BAAA839A}"/>
    <dgm:cxn modelId="{C71CD9E4-92A6-42A2-B487-0FBD50A37EFA}" type="presOf" srcId="{D81CF422-DAD7-477B-950D-60237C100793}" destId="{B92B02B0-9D90-4C76-B6DC-FBB1C814CD7D}" srcOrd="1" destOrd="0" presId="urn:microsoft.com/office/officeart/2005/8/layout/cycle2"/>
    <dgm:cxn modelId="{95407CCF-7E37-4E09-9279-457FE54D8DB0}" type="presOf" srcId="{883D84C2-1A74-47D6-A753-E77B0B56DA13}" destId="{B4B9CE71-902F-4FE3-8B18-D2F43E2EE4E6}" srcOrd="0" destOrd="0" presId="urn:microsoft.com/office/officeart/2005/8/layout/cycle2"/>
    <dgm:cxn modelId="{132A6D51-E942-4CB6-BEF1-B41E15D18071}" type="presOf" srcId="{652827BF-4516-4CC1-BF5F-6BBB32A28683}" destId="{28645766-41D9-4E9C-8261-BDB7515B7170}" srcOrd="0" destOrd="0" presId="urn:microsoft.com/office/officeart/2005/8/layout/cycle2"/>
    <dgm:cxn modelId="{5CA7D518-BD64-4684-BB7A-BCB6825056B3}" type="presOf" srcId="{8E041DF0-AD8D-4768-9B0F-8908CD4E40EA}" destId="{389012BB-97F0-487F-9FB3-AC495D68D9F4}" srcOrd="0" destOrd="0" presId="urn:microsoft.com/office/officeart/2005/8/layout/cycle2"/>
    <dgm:cxn modelId="{72CDF79A-B969-4FEF-9787-433BFA6558C1}" srcId="{883D84C2-1A74-47D6-A753-E77B0B56DA13}" destId="{4B6B1279-603D-4ACC-A556-FDBD6EA9BA8F}" srcOrd="5" destOrd="0" parTransId="{ABAB4C89-3D88-4A8C-A94A-AC9CDBA5EBE5}" sibTransId="{2000C0FC-6665-42A3-9395-063B77D6D309}"/>
    <dgm:cxn modelId="{8F74B5E5-98CD-4168-94C2-010A002F9BDA}" type="presOf" srcId="{E74775B2-59A9-4060-B845-D9A52E029413}" destId="{249767B2-1FC7-4C4C-8616-EB8D8225DBC7}" srcOrd="0" destOrd="0" presId="urn:microsoft.com/office/officeart/2005/8/layout/cycle2"/>
    <dgm:cxn modelId="{9F054C24-3CBE-431A-AA83-03D97A8417AF}" type="presOf" srcId="{C35E6707-8A6E-433E-993F-2BD029C3C1DA}" destId="{D44241EC-6ADA-43BC-B8E3-1FFE0CDEAABF}" srcOrd="0" destOrd="0" presId="urn:microsoft.com/office/officeart/2005/8/layout/cycle2"/>
    <dgm:cxn modelId="{2D6E1E4D-E6B4-48AA-9426-C404B4F9ACCB}" type="presOf" srcId="{C7DE6C5D-EBF8-4548-B1CC-1005BAAA839A}" destId="{CF76778C-A55C-47C8-B7B6-420B458C3546}" srcOrd="0" destOrd="0" presId="urn:microsoft.com/office/officeart/2005/8/layout/cycle2"/>
    <dgm:cxn modelId="{B6C5885D-135E-476D-A639-20BA80D20B73}" type="presOf" srcId="{4B6B1279-603D-4ACC-A556-FDBD6EA9BA8F}" destId="{095024B1-74AB-4726-B7E7-FD1EF48EE6B9}" srcOrd="0" destOrd="0" presId="urn:microsoft.com/office/officeart/2005/8/layout/cycle2"/>
    <dgm:cxn modelId="{7EE1E452-7670-4E40-8824-E38CAFC1CD2F}" type="presOf" srcId="{D81CF422-DAD7-477B-950D-60237C100793}" destId="{83648F26-18DF-425E-8FE9-633D0F000159}" srcOrd="0" destOrd="0" presId="urn:microsoft.com/office/officeart/2005/8/layout/cycle2"/>
    <dgm:cxn modelId="{821511F3-FEFE-4D8A-9674-3A0C35C3C358}" type="presOf" srcId="{652827BF-4516-4CC1-BF5F-6BBB32A28683}" destId="{ED08E313-79C3-45C0-9349-3927A0915657}" srcOrd="1" destOrd="0" presId="urn:microsoft.com/office/officeart/2005/8/layout/cycle2"/>
    <dgm:cxn modelId="{03746444-75F9-4B40-9013-46A6146675C8}" type="presOf" srcId="{3D8F7589-318F-4BDA-8978-A7ABC0DFED0D}" destId="{EF2F378E-704C-40F9-A17A-FD9E87F34AAE}" srcOrd="0" destOrd="0" presId="urn:microsoft.com/office/officeart/2005/8/layout/cycle2"/>
    <dgm:cxn modelId="{999167A9-F7EB-4CC7-9CFA-7702E6364191}" type="presOf" srcId="{C7DE6C5D-EBF8-4548-B1CC-1005BAAA839A}" destId="{482A52D0-E67E-45E3-A3D2-05E9606D5783}" srcOrd="1" destOrd="0" presId="urn:microsoft.com/office/officeart/2005/8/layout/cycle2"/>
    <dgm:cxn modelId="{ABDBEA14-2F1C-42B6-BC5D-84707E021FBD}" srcId="{883D84C2-1A74-47D6-A753-E77B0B56DA13}" destId="{3D8F7589-318F-4BDA-8978-A7ABC0DFED0D}" srcOrd="2" destOrd="0" parTransId="{8111A2CD-88D0-42F6-81C9-9B08317D313E}" sibTransId="{652827BF-4516-4CC1-BF5F-6BBB32A28683}"/>
    <dgm:cxn modelId="{B781DA47-9D17-4F9A-81EC-29DF02FBFBE8}" type="presOf" srcId="{2000C0FC-6665-42A3-9395-063B77D6D309}" destId="{40340AE4-3923-460E-8082-14DE7BB1BB80}" srcOrd="1" destOrd="0" presId="urn:microsoft.com/office/officeart/2005/8/layout/cycle2"/>
    <dgm:cxn modelId="{962B7C6C-6E4E-4119-80B7-EACBE75F9B43}" type="presOf" srcId="{2DD36605-0BAD-428A-81BC-939B94DAC03D}" destId="{45A2378A-4282-48EA-AEDE-FB97AB151841}" srcOrd="0" destOrd="0" presId="urn:microsoft.com/office/officeart/2005/8/layout/cycle2"/>
    <dgm:cxn modelId="{A2A1AE60-7C1F-40E1-AF0E-56E5EEB67481}" type="presParOf" srcId="{B4B9CE71-902F-4FE3-8B18-D2F43E2EE4E6}" destId="{FDA53E68-5FB3-4CFC-B902-67FAF1F1BC3F}" srcOrd="0" destOrd="0" presId="urn:microsoft.com/office/officeart/2005/8/layout/cycle2"/>
    <dgm:cxn modelId="{55FDD670-75ED-4B6D-83C0-DAA4FBC59123}" type="presParOf" srcId="{B4B9CE71-902F-4FE3-8B18-D2F43E2EE4E6}" destId="{CF76778C-A55C-47C8-B7B6-420B458C3546}" srcOrd="1" destOrd="0" presId="urn:microsoft.com/office/officeart/2005/8/layout/cycle2"/>
    <dgm:cxn modelId="{BBF19420-A264-497B-ACCE-4207F57EFAF7}" type="presParOf" srcId="{CF76778C-A55C-47C8-B7B6-420B458C3546}" destId="{482A52D0-E67E-45E3-A3D2-05E9606D5783}" srcOrd="0" destOrd="0" presId="urn:microsoft.com/office/officeart/2005/8/layout/cycle2"/>
    <dgm:cxn modelId="{3F97CA47-B36C-4048-B93A-01EA58F64AF9}" type="presParOf" srcId="{B4B9CE71-902F-4FE3-8B18-D2F43E2EE4E6}" destId="{389012BB-97F0-487F-9FB3-AC495D68D9F4}" srcOrd="2" destOrd="0" presId="urn:microsoft.com/office/officeart/2005/8/layout/cycle2"/>
    <dgm:cxn modelId="{7965A631-FC20-48CD-B913-FADFB071C21E}" type="presParOf" srcId="{B4B9CE71-902F-4FE3-8B18-D2F43E2EE4E6}" destId="{D44241EC-6ADA-43BC-B8E3-1FFE0CDEAABF}" srcOrd="3" destOrd="0" presId="urn:microsoft.com/office/officeart/2005/8/layout/cycle2"/>
    <dgm:cxn modelId="{643C083F-E8C8-4B2B-96D4-8EF6DCFC119D}" type="presParOf" srcId="{D44241EC-6ADA-43BC-B8E3-1FFE0CDEAABF}" destId="{E42702DA-73CD-4BFF-9038-0962C0A399FC}" srcOrd="0" destOrd="0" presId="urn:microsoft.com/office/officeart/2005/8/layout/cycle2"/>
    <dgm:cxn modelId="{F45340ED-1164-4E4A-BFCB-121900BB02F9}" type="presParOf" srcId="{B4B9CE71-902F-4FE3-8B18-D2F43E2EE4E6}" destId="{EF2F378E-704C-40F9-A17A-FD9E87F34AAE}" srcOrd="4" destOrd="0" presId="urn:microsoft.com/office/officeart/2005/8/layout/cycle2"/>
    <dgm:cxn modelId="{6500935F-9C22-4A16-826D-A9C01C38DD85}" type="presParOf" srcId="{B4B9CE71-902F-4FE3-8B18-D2F43E2EE4E6}" destId="{28645766-41D9-4E9C-8261-BDB7515B7170}" srcOrd="5" destOrd="0" presId="urn:microsoft.com/office/officeart/2005/8/layout/cycle2"/>
    <dgm:cxn modelId="{B757B6FB-DC18-4655-996A-72E5069601F7}" type="presParOf" srcId="{28645766-41D9-4E9C-8261-BDB7515B7170}" destId="{ED08E313-79C3-45C0-9349-3927A0915657}" srcOrd="0" destOrd="0" presId="urn:microsoft.com/office/officeart/2005/8/layout/cycle2"/>
    <dgm:cxn modelId="{B4BB4BCE-8EF8-41C6-833A-B99CD88F679B}" type="presParOf" srcId="{B4B9CE71-902F-4FE3-8B18-D2F43E2EE4E6}" destId="{A97CF2C7-12D0-4F52-A1A7-5219BAD43266}" srcOrd="6" destOrd="0" presId="urn:microsoft.com/office/officeart/2005/8/layout/cycle2"/>
    <dgm:cxn modelId="{44CC86C2-D3B4-4CDA-BED8-C50EB93659EE}" type="presParOf" srcId="{B4B9CE71-902F-4FE3-8B18-D2F43E2EE4E6}" destId="{45A2378A-4282-48EA-AEDE-FB97AB151841}" srcOrd="7" destOrd="0" presId="urn:microsoft.com/office/officeart/2005/8/layout/cycle2"/>
    <dgm:cxn modelId="{CC421396-70B4-40D1-84DF-70CCD76C5794}" type="presParOf" srcId="{45A2378A-4282-48EA-AEDE-FB97AB151841}" destId="{2DB47933-6825-4BB5-B6B0-5201F62A6FDF}" srcOrd="0" destOrd="0" presId="urn:microsoft.com/office/officeart/2005/8/layout/cycle2"/>
    <dgm:cxn modelId="{FCED012D-D86D-49FB-9375-991A313F0BAA}" type="presParOf" srcId="{B4B9CE71-902F-4FE3-8B18-D2F43E2EE4E6}" destId="{249767B2-1FC7-4C4C-8616-EB8D8225DBC7}" srcOrd="8" destOrd="0" presId="urn:microsoft.com/office/officeart/2005/8/layout/cycle2"/>
    <dgm:cxn modelId="{48ACFBFC-CFE8-4102-9228-8B61B23C3DA3}" type="presParOf" srcId="{B4B9CE71-902F-4FE3-8B18-D2F43E2EE4E6}" destId="{83648F26-18DF-425E-8FE9-633D0F000159}" srcOrd="9" destOrd="0" presId="urn:microsoft.com/office/officeart/2005/8/layout/cycle2"/>
    <dgm:cxn modelId="{2EAA128E-A7FC-4545-B465-1912644A48B6}" type="presParOf" srcId="{83648F26-18DF-425E-8FE9-633D0F000159}" destId="{B92B02B0-9D90-4C76-B6DC-FBB1C814CD7D}" srcOrd="0" destOrd="0" presId="urn:microsoft.com/office/officeart/2005/8/layout/cycle2"/>
    <dgm:cxn modelId="{B828CE1C-7AC4-4BDA-A535-D7E5A023FC4A}" type="presParOf" srcId="{B4B9CE71-902F-4FE3-8B18-D2F43E2EE4E6}" destId="{095024B1-74AB-4726-B7E7-FD1EF48EE6B9}" srcOrd="10" destOrd="0" presId="urn:microsoft.com/office/officeart/2005/8/layout/cycle2"/>
    <dgm:cxn modelId="{9ED2FDE1-79BE-43CB-8077-088365A30236}" type="presParOf" srcId="{B4B9CE71-902F-4FE3-8B18-D2F43E2EE4E6}" destId="{FCCAB6CA-DBE9-43EC-AC72-3BCBF8ACCA09}" srcOrd="11" destOrd="0" presId="urn:microsoft.com/office/officeart/2005/8/layout/cycle2"/>
    <dgm:cxn modelId="{D95037D4-481D-434A-9C34-A227750A6C49}" type="presParOf" srcId="{FCCAB6CA-DBE9-43EC-AC72-3BCBF8ACCA09}" destId="{40340AE4-3923-460E-8082-14DE7BB1BB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2E92-B862-4977-BF10-B049BBEEC2E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7839-9F60-46C1-AE13-7C95CA1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7839-9F60-46C1-AE13-7C95CA1BBE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1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3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1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lias7492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90787"/>
            <a:ext cx="7010399" cy="12954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610601" cy="45858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মির্জারহাট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০১৮১৪১৪০৪২৬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karim6806</a:t>
            </a:r>
            <a: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@gmail.com</a:t>
            </a:r>
            <a:endParaRPr lang="en-US" sz="24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আইডি-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01050260770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ব্যাচ-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26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বেসিক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BTT)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অয়োজনেঃ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চট্র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ম।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30" t="10934" r="6362" b="2580"/>
          <a:stretch/>
        </p:blipFill>
        <p:spPr>
          <a:xfrm>
            <a:off x="76200" y="985801"/>
            <a:ext cx="8793318" cy="503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841231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30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362200"/>
            <a:ext cx="830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830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86200"/>
            <a:ext cx="841231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267200"/>
            <a:ext cx="8412318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8843819"/>
              </p:ext>
            </p:extLst>
          </p:nvPr>
        </p:nvGraphicFramePr>
        <p:xfrm>
          <a:off x="835430" y="719669"/>
          <a:ext cx="67845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3059086"/>
            <a:ext cx="24384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28600"/>
            <a:ext cx="8778240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33400"/>
            <a:ext cx="86106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962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914400"/>
            <a:ext cx="87630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600200"/>
            <a:ext cx="8763000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18160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316540"/>
            <a:ext cx="8763000" cy="156966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754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ও ও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/>
      <p:bldP spid="20" grpId="0" animBg="1"/>
      <p:bldP spid="20" grpId="1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ek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75438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86199"/>
            <a:ext cx="480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 বের করার নিয়ম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মৌলের ইলেক্টন বিন্যাসের বাইরের প্রধান শক্তিস্তরের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নম্বরই ঐ মৌলের পর্যায় নম্বর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Li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(3)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1s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2s</a:t>
            </a:r>
            <a:r>
              <a:rPr lang="en-US" sz="2800" baseline="30000" dirty="0">
                <a:solidFill>
                  <a:srgbClr val="FF0000"/>
                </a:solidFill>
              </a:rPr>
              <a:t>1</a:t>
            </a:r>
            <a:endParaRPr lang="en-US" sz="28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লিথিয়ামের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লিথিয়াম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২নং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1018478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মৌলের ইলেক্টন বিন্যাসের বাইরের প্রধান শক্তিস্তর যদি শুধু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প্রবেশকৃত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6670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*</a:t>
            </a:r>
            <a:r>
              <a:rPr lang="bn-IN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 ও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 ও p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 ইলেক্টনের সাথে ১০ যোগ করে  গ্রপ নির্ধারন করতে হয়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733652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কোন মৌলের ইলেক্ট্রন বিন্যাসে সবচেয়ে বাইরের প্রধান শক্তিস্তরে যদি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d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 ও d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গ্রুপ সংখ্যা নির্ণয়ের নিয়ম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324600" y="30480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3600" y="7620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Na(11)-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1s</a:t>
            </a:r>
            <a:r>
              <a:rPr lang="en-US" sz="4000" baseline="30000" dirty="0" smtClean="0">
                <a:solidFill>
                  <a:srgbClr val="0070C0"/>
                </a:solidFill>
              </a:rPr>
              <a:t>2 </a:t>
            </a:r>
            <a:r>
              <a:rPr lang="en-US" sz="4000" dirty="0" smtClean="0">
                <a:solidFill>
                  <a:srgbClr val="0070C0"/>
                </a:solidFill>
              </a:rPr>
              <a:t>2s</a:t>
            </a:r>
            <a:r>
              <a:rPr lang="en-US" sz="4000" baseline="30000" dirty="0" smtClean="0">
                <a:solidFill>
                  <a:srgbClr val="0070C0"/>
                </a:solidFill>
              </a:rPr>
              <a:t>2 </a:t>
            </a:r>
            <a:r>
              <a:rPr lang="en-US" sz="4000" dirty="0" smtClean="0">
                <a:solidFill>
                  <a:srgbClr val="0070C0"/>
                </a:solidFill>
              </a:rPr>
              <a:t>2p</a:t>
            </a:r>
            <a:r>
              <a:rPr lang="en-US" sz="4000" baseline="30000" dirty="0" smtClean="0">
                <a:solidFill>
                  <a:srgbClr val="0070C0"/>
                </a:solidFill>
              </a:rPr>
              <a:t>6 </a:t>
            </a:r>
            <a:r>
              <a:rPr lang="en-US" sz="4000" dirty="0" smtClean="0">
                <a:solidFill>
                  <a:srgbClr val="0070C0"/>
                </a:solidFill>
              </a:rPr>
              <a:t>3s</a:t>
            </a:r>
            <a:r>
              <a:rPr lang="en-US" sz="4000" baseline="30000" dirty="0" smtClean="0">
                <a:solidFill>
                  <a:srgbClr val="0070C0"/>
                </a:solidFill>
              </a:rPr>
              <a:t>1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17236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(17)-</a:t>
            </a:r>
            <a:r>
              <a:rPr lang="en-US" sz="4000" dirty="0"/>
              <a:t> </a:t>
            </a:r>
            <a:r>
              <a:rPr lang="en-US" sz="4000" dirty="0" err="1"/>
              <a:t>1s</a:t>
            </a:r>
            <a:r>
              <a:rPr lang="en-US" sz="4000" baseline="30000" dirty="0" err="1"/>
              <a:t>2</a:t>
            </a:r>
            <a:r>
              <a:rPr lang="en-US" sz="4000" dirty="0" err="1"/>
              <a:t>2s</a:t>
            </a:r>
            <a:r>
              <a:rPr lang="en-US" sz="4000" baseline="30000" dirty="0" err="1"/>
              <a:t>2</a:t>
            </a:r>
            <a:r>
              <a:rPr lang="en-US" sz="4000" dirty="0" err="1"/>
              <a:t>2p</a:t>
            </a:r>
            <a:r>
              <a:rPr lang="en-US" sz="4000" baseline="30000" dirty="0" err="1"/>
              <a:t>6</a:t>
            </a:r>
            <a:r>
              <a:rPr lang="en-US" sz="4000" dirty="0" err="1"/>
              <a:t>3s</a:t>
            </a:r>
            <a:r>
              <a:rPr lang="en-US" sz="4000" baseline="30000" dirty="0" err="1"/>
              <a:t>2</a:t>
            </a:r>
            <a:r>
              <a:rPr lang="en-US" sz="4000" baseline="30000" dirty="0"/>
              <a:t> </a:t>
            </a:r>
            <a:r>
              <a:rPr lang="en-US" sz="4000" dirty="0" err="1"/>
              <a:t>3p</a:t>
            </a:r>
            <a:r>
              <a:rPr lang="en-US" sz="4000" baseline="30000" dirty="0" err="1"/>
              <a:t>5</a:t>
            </a:r>
            <a:endParaRPr lang="en-US" sz="4000" dirty="0"/>
          </a:p>
          <a:p>
            <a:pPr algn="ctr"/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829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১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876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১৭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5137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Na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4" grpId="0" animBg="1"/>
      <p:bldP spid="14" grpId="1" animBg="1"/>
      <p:bldP spid="6" grpId="0"/>
      <p:bldP spid="9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07242"/>
              </p:ext>
            </p:extLst>
          </p:nvPr>
        </p:nvGraphicFramePr>
        <p:xfrm>
          <a:off x="609600" y="1676400"/>
          <a:ext cx="8033430" cy="36228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2141"/>
                <a:gridCol w="681367"/>
                <a:gridCol w="208280"/>
                <a:gridCol w="273355"/>
                <a:gridCol w="242830"/>
                <a:gridCol w="341693"/>
                <a:gridCol w="341693"/>
                <a:gridCol w="410031"/>
                <a:gridCol w="341693"/>
                <a:gridCol w="410031"/>
                <a:gridCol w="546709"/>
                <a:gridCol w="546709"/>
                <a:gridCol w="615047"/>
                <a:gridCol w="478371"/>
                <a:gridCol w="410031"/>
                <a:gridCol w="341693"/>
                <a:gridCol w="519723"/>
                <a:gridCol w="642033"/>
              </a:tblGrid>
              <a:tr h="490819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</a:t>
                      </a:r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</a:tr>
              <a:tr h="643361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Li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</a:t>
                      </a:r>
                      <a:endParaRPr lang="en-US" sz="2400" dirty="0"/>
                    </a:p>
                  </a:txBody>
                  <a:tcPr/>
                </a:tc>
              </a:tr>
              <a:tr h="6239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</a:t>
                      </a:r>
                      <a:endParaRPr lang="en-US" sz="2400" dirty="0"/>
                    </a:p>
                  </a:txBody>
                  <a:tcPr/>
                </a:tc>
              </a:tr>
              <a:tr h="4207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Kr</a:t>
                      </a:r>
                      <a:endParaRPr lang="en-US" sz="2400" dirty="0"/>
                    </a:p>
                  </a:txBody>
                  <a:tcPr/>
                </a:tc>
              </a:tr>
              <a:tr h="49305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Xe</a:t>
                      </a:r>
                      <a:endParaRPr lang="en-US" sz="2400" dirty="0"/>
                    </a:p>
                  </a:txBody>
                  <a:tcPr/>
                </a:tc>
              </a:tr>
              <a:tr h="4207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Rn</a:t>
                      </a:r>
                      <a:endParaRPr lang="en-US" sz="2400" dirty="0"/>
                    </a:p>
                  </a:txBody>
                  <a:tcPr/>
                </a:tc>
              </a:tr>
              <a:tr h="42070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753622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Worksheet" r:id="rId4" imgW="1228771" imgH="390594" progId="Excel.Sheet.12">
                  <p:embed/>
                </p:oleObj>
              </mc:Choice>
              <mc:Fallback>
                <p:oleObj name="Worksheet" r:id="rId4" imgW="1228771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1676400"/>
            <a:ext cx="6705600" cy="113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815856"/>
            <a:ext cx="8229600" cy="6893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28600"/>
            <a:ext cx="3048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লক্ষ্য করি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6007"/>
            <a:ext cx="53721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04732"/>
            <a:ext cx="2800350" cy="5848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83433"/>
            <a:ext cx="3505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গ্রুপ-১ এর আকার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57488" y="228602"/>
            <a:ext cx="3643312" cy="1385887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7177" y="2400300"/>
            <a:ext cx="2886075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6465" y="2400300"/>
            <a:ext cx="2886075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3527" y="3529013"/>
            <a:ext cx="3714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Sc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(21)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Ca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(20)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বিন্যাস দেখাও। </a:t>
            </a:r>
          </a:p>
          <a:p>
            <a:pPr marL="342900" indent="-342900">
              <a:buAutoNum type="arabicParenR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পর্যায় সারণিতে অক্সিজেনের অবস্থান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357" y="3829264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Na(11)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K(19)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বিন্যাস দেখাও। </a:t>
            </a:r>
          </a:p>
          <a:p>
            <a:pPr marL="342900" indent="-342900">
              <a:buAutoNum type="arabicParenR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পর্যায় সারণিতে হাইড্রোজেনের অবস্থান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 ৫০ মিনিট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6576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উত্তর বলি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200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03242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বাম হতে ডানে গেলে পরমাণুর আকার হ্রাস পায় কেন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পারমানবিক সংখ্যা কাকে বলে?  	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838200"/>
            <a:ext cx="4876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876800"/>
            <a:ext cx="746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পর্যায়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সারণীর মুল ভিত্তি ইলেক্টন বিন্যাস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362200"/>
            <a:ext cx="4876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19" y="2724292"/>
            <a:ext cx="48768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1447800"/>
            <a:ext cx="3962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42169A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42169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09872"/>
            <a:ext cx="3733800" cy="2090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800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334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Al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700" y="609600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চিত্রগুলো লক্ষ্য করি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2000250"/>
            <a:ext cx="2619375" cy="2964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000250"/>
            <a:ext cx="2962275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199" y="5334000"/>
            <a:ext cx="2057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92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59402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ভিডিওটি লক্ষ্য করি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89819"/>
              </p:ext>
            </p:extLst>
          </p:nvPr>
        </p:nvGraphicFramePr>
        <p:xfrm>
          <a:off x="4324350" y="3429000"/>
          <a:ext cx="95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ackager Shell Object" showAsIcon="1" r:id="rId3" imgW="952560" imgH="685800" progId="Package">
                  <p:embed/>
                </p:oleObj>
              </mc:Choice>
              <mc:Fallback>
                <p:oleObj name="Packager Shell Object" showAsIcon="1" r:id="rId3" imgW="952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3429000"/>
                        <a:ext cx="952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9" y="1143000"/>
            <a:ext cx="820716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66800"/>
            <a:ext cx="701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 সারণী  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 অধ্যায় </a:t>
            </a:r>
          </a:p>
          <a:p>
            <a:pPr algn="ctr"/>
            <a:r>
              <a:rPr lang="bn-BD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sz="44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66</a:t>
            </a:r>
          </a:p>
          <a:p>
            <a:pPr algn="ctr"/>
            <a:endParaRPr lang="en-US" sz="44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"/>
            <a:ext cx="4495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সারণী কী তা বিবৃত করতে পারবে ।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সারণীতে কতটি গ্রুপ ও পর্যায় আছে তা বলতে পারবে ।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পর্যায়ে কতটি মৌল আছে তা বলতে পারবে । 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বিন্যাসের সাহায্যে পর্যায় সারণীতে মৌলের অবস্থান নির্ণয় করতে পারবে । 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সারণীতে মৌ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0" y="914400"/>
            <a:ext cx="2480539" cy="306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39018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ল্যাভয়সিয়ে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2743200" cy="3204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572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ম্যান্ডেলিফ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410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১৭৮৯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0" y="5410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১৮৬৯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ছবিটি কার লক্ষ্য করি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18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386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1846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6" y="2429143"/>
            <a:ext cx="8229600" cy="439928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38800" y="1165296"/>
            <a:ext cx="457200" cy="1044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10800000">
            <a:off x="454357" y="807435"/>
            <a:ext cx="661916" cy="1865625"/>
          </a:xfrm>
          <a:prstGeom prst="bentUpArrow">
            <a:avLst>
              <a:gd name="adj1" fmla="val 25000"/>
              <a:gd name="adj2" fmla="val 301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8165" y="2752968"/>
            <a:ext cx="366784" cy="29926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425263"/>
            <a:ext cx="7596116" cy="4572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5" grpId="0" animBg="1"/>
      <p:bldP spid="6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520</Words>
  <Application>Microsoft Office PowerPoint</Application>
  <PresentationFormat>On-screen Show (4:3)</PresentationFormat>
  <Paragraphs>104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Vrinda</vt:lpstr>
      <vt:lpstr>Office Theme</vt:lpstr>
      <vt:lpstr>Packager Shell Object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</dc:creator>
  <cp:lastModifiedBy>anwar</cp:lastModifiedBy>
  <cp:revision>143</cp:revision>
  <dcterms:created xsi:type="dcterms:W3CDTF">2006-08-16T00:00:00Z</dcterms:created>
  <dcterms:modified xsi:type="dcterms:W3CDTF">2020-03-11T06:30:18Z</dcterms:modified>
</cp:coreProperties>
</file>