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CAE7E-1953-4ADA-9D7A-182827EFA98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5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2C1917CA-6020-42FA-95FA-73EC2E03BCBE}">
      <dgm:prSet phldrT="[Text]"/>
      <dgm:spPr>
        <a:solidFill>
          <a:schemeClr val="bg1"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আবাসন</a:t>
          </a:r>
          <a:r>
            <a:rPr lang="en-US" b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en-US" b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endParaRPr lang="en-US" b="0" dirty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5A0EC-2853-41B6-A4FC-0F26338B9EBF}" type="parTrans" cxnId="{115CDE78-17D5-4682-A3F0-BF5CF6BA8EFA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8F0602-F638-4B8F-8CCB-71DB9DC39588}" type="sibTrans" cxnId="{115CDE78-17D5-4682-A3F0-BF5CF6BA8EFA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B0D390-B8AF-4584-8918-0480DC1E7EC1}">
      <dgm:prSet phldrT="[Text]"/>
      <dgm:spPr>
        <a:solidFill>
          <a:schemeClr val="bg1"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আবাসনের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AC3F3793-B86E-4112-BEBD-60A66DA06186}" type="parTrans" cxnId="{B21B657E-347C-446F-9433-9C46EEDCA8F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1FFDB7-5A4F-42FE-AF08-DB6952F54864}" type="sibTrans" cxnId="{B21B657E-347C-446F-9433-9C46EEDCA8F1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8E1EBB-C1C1-4DB3-8AD3-653DF3E70AFE}">
      <dgm:prSet phldrT="[Text]"/>
      <dgm:spPr>
        <a:solidFill>
          <a:schemeClr val="bg1"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ডিজাইন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5B4A263-C393-4BEB-9D85-AD5B35A74155}" type="parTrans" cxnId="{69C5DCAF-4965-4A96-AD57-DC8F8DEFA1E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1AFD86-C33C-49EC-8942-EE08A6CCA18A}" type="sibTrans" cxnId="{69C5DCAF-4965-4A96-AD57-DC8F8DEFA1E7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D1B14-A825-486F-8200-7900A652F175}">
      <dgm:prSet phldrT="[Text]"/>
      <dgm:spPr>
        <a:solidFill>
          <a:schemeClr val="bg1">
            <a:alpha val="7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559C0C98-B07D-427E-A29C-C774C7F01E48}" type="parTrans" cxnId="{B47047CF-87DF-4DD2-85A4-EA453A8570B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2216F2-539C-433A-B6D3-9BEC5080AFD9}" type="sibTrans" cxnId="{B47047CF-87DF-4DD2-85A4-EA453A8570B5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5B3F59-4FD0-4D53-A024-2B5471294E10}">
      <dgm:prSet/>
      <dgm:spPr>
        <a:solidFill>
          <a:schemeClr val="bg1">
            <a:alpha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67714C76-BD8C-4DC2-B0D5-F4C011FBF388}" type="parTrans" cxnId="{EA75A64A-F30B-41F8-A025-1BA43AC76F4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1839B4-0194-4D3D-91EB-C992D22F94A4}" type="sibTrans" cxnId="{EA75A64A-F30B-41F8-A025-1BA43AC76F43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F1216E-FC79-4BBF-8A95-CDC7FDCEF65F}">
      <dgm:prSet/>
      <dgm:spPr>
        <a:solidFill>
          <a:schemeClr val="bg1">
            <a:alpha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হাঁস-মুরগিকে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প্রয়োজনীয়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জায়গা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693DBAA-91DF-49B4-97DD-9FD1AE3D986A}" type="parTrans" cxnId="{9EE93CEA-4509-4A80-BD04-FECE2CE4F2D0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98BE33-7989-42CA-92D9-06BD7D6D4CF2}" type="sibTrans" cxnId="{9EE93CEA-4509-4A80-BD04-FECE2CE4F2D0}">
      <dgm:prSet/>
      <dgm:spPr/>
      <dgm:t>
        <a:bodyPr/>
        <a:lstStyle/>
        <a:p>
          <a:endParaRPr lang="en-US" b="1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AB1FA9-242A-46D2-A61D-17050245EEDB}" type="pres">
      <dgm:prSet presAssocID="{9E1CAE7E-1953-4ADA-9D7A-182827EFA98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96D9A5-01CA-4B54-92E8-470D6E0A9580}" type="pres">
      <dgm:prSet presAssocID="{2C1917CA-6020-42FA-95FA-73EC2E03BCBE}" presName="centerShape" presStyleLbl="node0" presStyleIdx="0" presStyleCnt="1"/>
      <dgm:spPr/>
    </dgm:pt>
    <dgm:pt modelId="{7C22F667-3A5C-42E7-921D-FB8A7AC5F1B2}" type="pres">
      <dgm:prSet presAssocID="{AC3F3793-B86E-4112-BEBD-60A66DA06186}" presName="parTrans" presStyleLbl="bgSibTrans2D1" presStyleIdx="0" presStyleCnt="5"/>
      <dgm:spPr/>
    </dgm:pt>
    <dgm:pt modelId="{4A612FBD-6F29-49BF-80CD-A5E40EF43897}" type="pres">
      <dgm:prSet presAssocID="{7EB0D390-B8AF-4584-8918-0480DC1E7EC1}" presName="node" presStyleLbl="node1" presStyleIdx="0" presStyleCnt="5">
        <dgm:presLayoutVars>
          <dgm:bulletEnabled val="1"/>
        </dgm:presLayoutVars>
      </dgm:prSet>
      <dgm:spPr/>
    </dgm:pt>
    <dgm:pt modelId="{A5248355-1049-4AD2-8884-12FDA23C3ADF}" type="pres">
      <dgm:prSet presAssocID="{85B4A263-C393-4BEB-9D85-AD5B35A74155}" presName="parTrans" presStyleLbl="bgSibTrans2D1" presStyleIdx="1" presStyleCnt="5"/>
      <dgm:spPr/>
    </dgm:pt>
    <dgm:pt modelId="{FC5F7E96-06A1-483A-93FE-468E1586AECE}" type="pres">
      <dgm:prSet presAssocID="{B88E1EBB-C1C1-4DB3-8AD3-653DF3E70AFE}" presName="node" presStyleLbl="node1" presStyleIdx="1" presStyleCnt="5">
        <dgm:presLayoutVars>
          <dgm:bulletEnabled val="1"/>
        </dgm:presLayoutVars>
      </dgm:prSet>
      <dgm:spPr/>
    </dgm:pt>
    <dgm:pt modelId="{5B04373D-E293-4FA2-9896-61B7FE2E773D}" type="pres">
      <dgm:prSet presAssocID="{559C0C98-B07D-427E-A29C-C774C7F01E48}" presName="parTrans" presStyleLbl="bgSibTrans2D1" presStyleIdx="2" presStyleCnt="5"/>
      <dgm:spPr/>
    </dgm:pt>
    <dgm:pt modelId="{052BDD7F-FC8E-4CD2-829A-C07A30175D82}" type="pres">
      <dgm:prSet presAssocID="{9F8D1B14-A825-486F-8200-7900A652F175}" presName="node" presStyleLbl="node1" presStyleIdx="2" presStyleCnt="5">
        <dgm:presLayoutVars>
          <dgm:bulletEnabled val="1"/>
        </dgm:presLayoutVars>
      </dgm:prSet>
      <dgm:spPr/>
    </dgm:pt>
    <dgm:pt modelId="{11C0CDD3-1D2F-4C49-B4F0-22B328B41A46}" type="pres">
      <dgm:prSet presAssocID="{67714C76-BD8C-4DC2-B0D5-F4C011FBF388}" presName="parTrans" presStyleLbl="bgSibTrans2D1" presStyleIdx="3" presStyleCnt="5"/>
      <dgm:spPr/>
    </dgm:pt>
    <dgm:pt modelId="{D05A9F24-E585-4F9E-A052-E623A9E21F1C}" type="pres">
      <dgm:prSet presAssocID="{C15B3F59-4FD0-4D53-A024-2B5471294E10}" presName="node" presStyleLbl="node1" presStyleIdx="3" presStyleCnt="5" custRadScaleRad="102917" custRadScaleInc="-4053">
        <dgm:presLayoutVars>
          <dgm:bulletEnabled val="1"/>
        </dgm:presLayoutVars>
      </dgm:prSet>
      <dgm:spPr/>
    </dgm:pt>
    <dgm:pt modelId="{D0045418-17A9-43C4-AAE7-F5CDDC360D8D}" type="pres">
      <dgm:prSet presAssocID="{8693DBAA-91DF-49B4-97DD-9FD1AE3D986A}" presName="parTrans" presStyleLbl="bgSibTrans2D1" presStyleIdx="4" presStyleCnt="5"/>
      <dgm:spPr/>
    </dgm:pt>
    <dgm:pt modelId="{4E20DF72-E8FC-4894-A6F1-2A7A6D155688}" type="pres">
      <dgm:prSet presAssocID="{E8F1216E-FC79-4BBF-8A95-CDC7FDCEF65F}" presName="node" presStyleLbl="node1" presStyleIdx="4" presStyleCnt="5">
        <dgm:presLayoutVars>
          <dgm:bulletEnabled val="1"/>
        </dgm:presLayoutVars>
      </dgm:prSet>
      <dgm:spPr/>
    </dgm:pt>
  </dgm:ptLst>
  <dgm:cxnLst>
    <dgm:cxn modelId="{A1B17C15-3EF2-48DA-AEC4-23A6CB0FCEB6}" type="presOf" srcId="{7EB0D390-B8AF-4584-8918-0480DC1E7EC1}" destId="{4A612FBD-6F29-49BF-80CD-A5E40EF43897}" srcOrd="0" destOrd="0" presId="urn:microsoft.com/office/officeart/2005/8/layout/radial4"/>
    <dgm:cxn modelId="{FA3E7E1F-AEB8-477D-B8A8-A682BD3688FC}" type="presOf" srcId="{559C0C98-B07D-427E-A29C-C774C7F01E48}" destId="{5B04373D-E293-4FA2-9896-61B7FE2E773D}" srcOrd="0" destOrd="0" presId="urn:microsoft.com/office/officeart/2005/8/layout/radial4"/>
    <dgm:cxn modelId="{2A58E63A-287C-418D-A409-3648F17885BA}" type="presOf" srcId="{B88E1EBB-C1C1-4DB3-8AD3-653DF3E70AFE}" destId="{FC5F7E96-06A1-483A-93FE-468E1586AECE}" srcOrd="0" destOrd="0" presId="urn:microsoft.com/office/officeart/2005/8/layout/radial4"/>
    <dgm:cxn modelId="{E907803E-BC0E-46C7-8573-E9597BC902E6}" type="presOf" srcId="{AC3F3793-B86E-4112-BEBD-60A66DA06186}" destId="{7C22F667-3A5C-42E7-921D-FB8A7AC5F1B2}" srcOrd="0" destOrd="0" presId="urn:microsoft.com/office/officeart/2005/8/layout/radial4"/>
    <dgm:cxn modelId="{F3012666-A840-4C08-92CB-042E935F59FC}" type="presOf" srcId="{85B4A263-C393-4BEB-9D85-AD5B35A74155}" destId="{A5248355-1049-4AD2-8884-12FDA23C3ADF}" srcOrd="0" destOrd="0" presId="urn:microsoft.com/office/officeart/2005/8/layout/radial4"/>
    <dgm:cxn modelId="{EA75A64A-F30B-41F8-A025-1BA43AC76F43}" srcId="{2C1917CA-6020-42FA-95FA-73EC2E03BCBE}" destId="{C15B3F59-4FD0-4D53-A024-2B5471294E10}" srcOrd="3" destOrd="0" parTransId="{67714C76-BD8C-4DC2-B0D5-F4C011FBF388}" sibTransId="{091839B4-0194-4D3D-91EB-C992D22F94A4}"/>
    <dgm:cxn modelId="{D0D95D4C-279A-475B-972E-E19379FC7BE4}" type="presOf" srcId="{E8F1216E-FC79-4BBF-8A95-CDC7FDCEF65F}" destId="{4E20DF72-E8FC-4894-A6F1-2A7A6D155688}" srcOrd="0" destOrd="0" presId="urn:microsoft.com/office/officeart/2005/8/layout/radial4"/>
    <dgm:cxn modelId="{115CDE78-17D5-4682-A3F0-BF5CF6BA8EFA}" srcId="{9E1CAE7E-1953-4ADA-9D7A-182827EFA983}" destId="{2C1917CA-6020-42FA-95FA-73EC2E03BCBE}" srcOrd="0" destOrd="0" parTransId="{7175A0EC-2853-41B6-A4FC-0F26338B9EBF}" sibTransId="{F88F0602-F638-4B8F-8CCB-71DB9DC39588}"/>
    <dgm:cxn modelId="{1030C959-EB8C-4C4F-9023-02D02E4DBD90}" type="presOf" srcId="{9F8D1B14-A825-486F-8200-7900A652F175}" destId="{052BDD7F-FC8E-4CD2-829A-C07A30175D82}" srcOrd="0" destOrd="0" presId="urn:microsoft.com/office/officeart/2005/8/layout/radial4"/>
    <dgm:cxn modelId="{B21B657E-347C-446F-9433-9C46EEDCA8F1}" srcId="{2C1917CA-6020-42FA-95FA-73EC2E03BCBE}" destId="{7EB0D390-B8AF-4584-8918-0480DC1E7EC1}" srcOrd="0" destOrd="0" parTransId="{AC3F3793-B86E-4112-BEBD-60A66DA06186}" sibTransId="{321FFDB7-5A4F-42FE-AF08-DB6952F54864}"/>
    <dgm:cxn modelId="{99A51895-47E1-4F17-AFC1-D23ED63FAC54}" type="presOf" srcId="{2C1917CA-6020-42FA-95FA-73EC2E03BCBE}" destId="{FD96D9A5-01CA-4B54-92E8-470D6E0A9580}" srcOrd="0" destOrd="0" presId="urn:microsoft.com/office/officeart/2005/8/layout/radial4"/>
    <dgm:cxn modelId="{8C40AA9B-496F-4341-8404-63331F6DBD70}" type="presOf" srcId="{9E1CAE7E-1953-4ADA-9D7A-182827EFA983}" destId="{5CAB1FA9-242A-46D2-A61D-17050245EEDB}" srcOrd="0" destOrd="0" presId="urn:microsoft.com/office/officeart/2005/8/layout/radial4"/>
    <dgm:cxn modelId="{69C5DCAF-4965-4A96-AD57-DC8F8DEFA1E7}" srcId="{2C1917CA-6020-42FA-95FA-73EC2E03BCBE}" destId="{B88E1EBB-C1C1-4DB3-8AD3-653DF3E70AFE}" srcOrd="1" destOrd="0" parTransId="{85B4A263-C393-4BEB-9D85-AD5B35A74155}" sibTransId="{481AFD86-C33C-49EC-8942-EE08A6CCA18A}"/>
    <dgm:cxn modelId="{699275B2-7462-41AD-9214-F25AA4F0AE85}" type="presOf" srcId="{67714C76-BD8C-4DC2-B0D5-F4C011FBF388}" destId="{11C0CDD3-1D2F-4C49-B4F0-22B328B41A46}" srcOrd="0" destOrd="0" presId="urn:microsoft.com/office/officeart/2005/8/layout/radial4"/>
    <dgm:cxn modelId="{B47047CF-87DF-4DD2-85A4-EA453A8570B5}" srcId="{2C1917CA-6020-42FA-95FA-73EC2E03BCBE}" destId="{9F8D1B14-A825-486F-8200-7900A652F175}" srcOrd="2" destOrd="0" parTransId="{559C0C98-B07D-427E-A29C-C774C7F01E48}" sibTransId="{5B2216F2-539C-433A-B6D3-9BEC5080AFD9}"/>
    <dgm:cxn modelId="{B50F6FE8-2C77-4710-9131-31DCF0F8340E}" type="presOf" srcId="{8693DBAA-91DF-49B4-97DD-9FD1AE3D986A}" destId="{D0045418-17A9-43C4-AAE7-F5CDDC360D8D}" srcOrd="0" destOrd="0" presId="urn:microsoft.com/office/officeart/2005/8/layout/radial4"/>
    <dgm:cxn modelId="{9EE93CEA-4509-4A80-BD04-FECE2CE4F2D0}" srcId="{2C1917CA-6020-42FA-95FA-73EC2E03BCBE}" destId="{E8F1216E-FC79-4BBF-8A95-CDC7FDCEF65F}" srcOrd="4" destOrd="0" parTransId="{8693DBAA-91DF-49B4-97DD-9FD1AE3D986A}" sibTransId="{2098BE33-7989-42CA-92D9-06BD7D6D4CF2}"/>
    <dgm:cxn modelId="{E7ED4EEB-30FE-4C12-A6AB-BB32ABA91414}" type="presOf" srcId="{C15B3F59-4FD0-4D53-A024-2B5471294E10}" destId="{D05A9F24-E585-4F9E-A052-E623A9E21F1C}" srcOrd="0" destOrd="0" presId="urn:microsoft.com/office/officeart/2005/8/layout/radial4"/>
    <dgm:cxn modelId="{E97C1A8B-E387-46EC-BEE2-09E3E56FB3E7}" type="presParOf" srcId="{5CAB1FA9-242A-46D2-A61D-17050245EEDB}" destId="{FD96D9A5-01CA-4B54-92E8-470D6E0A9580}" srcOrd="0" destOrd="0" presId="urn:microsoft.com/office/officeart/2005/8/layout/radial4"/>
    <dgm:cxn modelId="{A4B7B07B-DBAA-4C10-AF91-4D3A5F0A0C41}" type="presParOf" srcId="{5CAB1FA9-242A-46D2-A61D-17050245EEDB}" destId="{7C22F667-3A5C-42E7-921D-FB8A7AC5F1B2}" srcOrd="1" destOrd="0" presId="urn:microsoft.com/office/officeart/2005/8/layout/radial4"/>
    <dgm:cxn modelId="{6EEFD250-0CAB-427C-9F86-3A39AC84890E}" type="presParOf" srcId="{5CAB1FA9-242A-46D2-A61D-17050245EEDB}" destId="{4A612FBD-6F29-49BF-80CD-A5E40EF43897}" srcOrd="2" destOrd="0" presId="urn:microsoft.com/office/officeart/2005/8/layout/radial4"/>
    <dgm:cxn modelId="{12FEF82D-03FC-467A-99D5-E4030B1C324F}" type="presParOf" srcId="{5CAB1FA9-242A-46D2-A61D-17050245EEDB}" destId="{A5248355-1049-4AD2-8884-12FDA23C3ADF}" srcOrd="3" destOrd="0" presId="urn:microsoft.com/office/officeart/2005/8/layout/radial4"/>
    <dgm:cxn modelId="{B0C9603C-DE7F-4E5B-B0B1-6681F763A408}" type="presParOf" srcId="{5CAB1FA9-242A-46D2-A61D-17050245EEDB}" destId="{FC5F7E96-06A1-483A-93FE-468E1586AECE}" srcOrd="4" destOrd="0" presId="urn:microsoft.com/office/officeart/2005/8/layout/radial4"/>
    <dgm:cxn modelId="{8D3B6559-597C-40CB-B375-2B0161D380FC}" type="presParOf" srcId="{5CAB1FA9-242A-46D2-A61D-17050245EEDB}" destId="{5B04373D-E293-4FA2-9896-61B7FE2E773D}" srcOrd="5" destOrd="0" presId="urn:microsoft.com/office/officeart/2005/8/layout/radial4"/>
    <dgm:cxn modelId="{5B33BF4B-7661-48EF-82F2-A1957CB0DD09}" type="presParOf" srcId="{5CAB1FA9-242A-46D2-A61D-17050245EEDB}" destId="{052BDD7F-FC8E-4CD2-829A-C07A30175D82}" srcOrd="6" destOrd="0" presId="urn:microsoft.com/office/officeart/2005/8/layout/radial4"/>
    <dgm:cxn modelId="{635D470E-FE7F-4C7E-9B9F-97CAF6D9098F}" type="presParOf" srcId="{5CAB1FA9-242A-46D2-A61D-17050245EEDB}" destId="{11C0CDD3-1D2F-4C49-B4F0-22B328B41A46}" srcOrd="7" destOrd="0" presId="urn:microsoft.com/office/officeart/2005/8/layout/radial4"/>
    <dgm:cxn modelId="{2F5F9499-C2E3-4971-A66B-E28D61482B85}" type="presParOf" srcId="{5CAB1FA9-242A-46D2-A61D-17050245EEDB}" destId="{D05A9F24-E585-4F9E-A052-E623A9E21F1C}" srcOrd="8" destOrd="0" presId="urn:microsoft.com/office/officeart/2005/8/layout/radial4"/>
    <dgm:cxn modelId="{9AB5331E-14B7-463D-8B26-4A33E36F8860}" type="presParOf" srcId="{5CAB1FA9-242A-46D2-A61D-17050245EEDB}" destId="{D0045418-17A9-43C4-AAE7-F5CDDC360D8D}" srcOrd="9" destOrd="0" presId="urn:microsoft.com/office/officeart/2005/8/layout/radial4"/>
    <dgm:cxn modelId="{8221D632-3368-47AD-8B98-500432258E03}" type="presParOf" srcId="{5CAB1FA9-242A-46D2-A61D-17050245EEDB}" destId="{4E20DF72-E8FC-4894-A6F1-2A7A6D15568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A3CE4-7A77-46DB-9592-4DF77EEA7B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680CD4-418C-4D3E-AC48-D9CEF114A31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 w="28575"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5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sz="5400" dirty="0" err="1">
              <a:latin typeface="SutonnyMJ" pitchFamily="2" charset="0"/>
              <a:cs typeface="SutonnyMJ" pitchFamily="2" charset="0"/>
            </a:rPr>
            <a:t>©</a:t>
          </a:r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96CF78-D2FE-4F88-9A5E-7023E5D361C6}" type="parTrans" cxnId="{A63EF14B-21AF-442B-9D43-34564619C1AA}">
      <dgm:prSet/>
      <dgm:spPr/>
      <dgm:t>
        <a:bodyPr/>
        <a:lstStyle/>
        <a:p>
          <a:endParaRPr lang="en-US" sz="4000"/>
        </a:p>
      </dgm:t>
    </dgm:pt>
    <dgm:pt modelId="{7E0ACB35-8E48-4AEA-9307-11C869910883}" type="sibTrans" cxnId="{A63EF14B-21AF-442B-9D43-34564619C1AA}">
      <dgm:prSet/>
      <dgm:spPr/>
      <dgm:t>
        <a:bodyPr/>
        <a:lstStyle/>
        <a:p>
          <a:endParaRPr lang="en-US" sz="4000"/>
        </a:p>
      </dgm:t>
    </dgm:pt>
    <dgm:pt modelId="{E91D2710-EBD2-4C51-AD61-B84E54E467E8}">
      <dgm:prSet phldrT="[Text]" custT="1"/>
      <dgm:spPr>
        <a:solidFill>
          <a:schemeClr val="bg1"/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উচু ও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বন্যা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এলাকা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3C4DDB24-3AE3-4A8F-BF5B-32D735FA4105}" type="parTrans" cxnId="{F26BEC06-E740-43E4-B390-542C1A4862BE}">
      <dgm:prSet custT="1"/>
      <dgm:spPr/>
      <dgm:t>
        <a:bodyPr/>
        <a:lstStyle/>
        <a:p>
          <a:endParaRPr lang="en-US" sz="4000"/>
        </a:p>
      </dgm:t>
    </dgm:pt>
    <dgm:pt modelId="{7AB586FA-D05D-45BC-A1B8-E8DA484A67D7}" type="sibTrans" cxnId="{F26BEC06-E740-43E4-B390-542C1A4862BE}">
      <dgm:prSet/>
      <dgm:spPr/>
      <dgm:t>
        <a:bodyPr/>
        <a:lstStyle/>
        <a:p>
          <a:endParaRPr lang="en-US" sz="4000"/>
        </a:p>
      </dgm:t>
    </dgm:pt>
    <dgm:pt modelId="{2E7F3E3B-70E9-4440-947E-8A2BCF4982D1}">
      <dgm:prSet phldrT="[Text]" custT="1"/>
      <dgm:spPr>
        <a:solidFill>
          <a:schemeClr val="bg1"/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বাজার,মহাসড়ক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বসতি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D4B5AF9C-8CFC-4A0A-BB04-B568ADAA262A}" type="parTrans" cxnId="{371DCBD7-994C-4E2F-BF9F-585FCB88E5E4}">
      <dgm:prSet custT="1"/>
      <dgm:spPr/>
      <dgm:t>
        <a:bodyPr/>
        <a:lstStyle/>
        <a:p>
          <a:endParaRPr lang="en-US" sz="4000"/>
        </a:p>
      </dgm:t>
    </dgm:pt>
    <dgm:pt modelId="{13BE4689-353B-4038-AC9C-66A419BC76B2}" type="sibTrans" cxnId="{371DCBD7-994C-4E2F-BF9F-585FCB88E5E4}">
      <dgm:prSet/>
      <dgm:spPr/>
      <dgm:t>
        <a:bodyPr/>
        <a:lstStyle/>
        <a:p>
          <a:endParaRPr lang="en-US" sz="4000"/>
        </a:p>
      </dgm:t>
    </dgm:pt>
    <dgm:pt modelId="{9D1669F0-4412-40BF-A6F2-068CDDE8134F}">
      <dgm:prSet phldrT="[Text]" custT="1"/>
      <dgm:spPr>
        <a:solidFill>
          <a:schemeClr val="bg1"/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বাজারজাত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B4C9D81-11C8-452E-B1EE-9E86D8E5A238}" type="parTrans" cxnId="{7CD89797-8E52-46EB-BC79-50EB514F1FEA}">
      <dgm:prSet custT="1"/>
      <dgm:spPr/>
      <dgm:t>
        <a:bodyPr/>
        <a:lstStyle/>
        <a:p>
          <a:endParaRPr lang="en-US" sz="4000"/>
        </a:p>
      </dgm:t>
    </dgm:pt>
    <dgm:pt modelId="{B926E675-00EF-49E7-A3E6-CA264259D871}" type="sibTrans" cxnId="{7CD89797-8E52-46EB-BC79-50EB514F1FEA}">
      <dgm:prSet/>
      <dgm:spPr/>
      <dgm:t>
        <a:bodyPr/>
        <a:lstStyle/>
        <a:p>
          <a:endParaRPr lang="en-US" sz="4000"/>
        </a:p>
      </dgm:t>
    </dgm:pt>
    <dgm:pt modelId="{165F36A9-0DE6-4D3C-BFE0-6AD6DB86F8AD}">
      <dgm:prSet custT="1"/>
      <dgm:spPr>
        <a:solidFill>
          <a:schemeClr val="bg1"/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যাতায়ত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02B7CDB-EE32-4B11-8986-7884EEB32ED3}" type="parTrans" cxnId="{00ED61C8-EB48-45DA-9D92-83A2DD05AD80}">
      <dgm:prSet custT="1"/>
      <dgm:spPr/>
      <dgm:t>
        <a:bodyPr/>
        <a:lstStyle/>
        <a:p>
          <a:endParaRPr lang="en-US" sz="4000"/>
        </a:p>
      </dgm:t>
    </dgm:pt>
    <dgm:pt modelId="{FC850330-7DCF-463A-ABEA-FC0E13F6447D}" type="sibTrans" cxnId="{00ED61C8-EB48-45DA-9D92-83A2DD05AD80}">
      <dgm:prSet/>
      <dgm:spPr/>
      <dgm:t>
        <a:bodyPr/>
        <a:lstStyle/>
        <a:p>
          <a:endParaRPr lang="en-US" sz="4000"/>
        </a:p>
      </dgm:t>
    </dgm:pt>
    <dgm:pt modelId="{84919648-E797-4B58-A131-C9784E655180}">
      <dgm:prSet custT="1"/>
      <dgm:spPr>
        <a:solidFill>
          <a:schemeClr val="bg1"/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বিদ্যু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ও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সরবরাহের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1651C7E4-FE30-4ECC-AB7A-254449E90A10}" type="parTrans" cxnId="{FC4B7F5E-445B-4C26-ACD5-67F0C26887B3}">
      <dgm:prSet custT="1"/>
      <dgm:spPr/>
      <dgm:t>
        <a:bodyPr/>
        <a:lstStyle/>
        <a:p>
          <a:endParaRPr lang="en-US" sz="4000"/>
        </a:p>
      </dgm:t>
    </dgm:pt>
    <dgm:pt modelId="{F6B9264E-77D1-4D28-8F43-4F9E2DD7A54D}" type="sibTrans" cxnId="{FC4B7F5E-445B-4C26-ACD5-67F0C26887B3}">
      <dgm:prSet/>
      <dgm:spPr/>
      <dgm:t>
        <a:bodyPr/>
        <a:lstStyle/>
        <a:p>
          <a:endParaRPr lang="en-US" sz="4000"/>
        </a:p>
      </dgm:t>
    </dgm:pt>
    <dgm:pt modelId="{8A31B94A-CB7F-4F59-81D5-BE0550FEEF5F}">
      <dgm:prSet custT="1"/>
      <dgm:spPr>
        <a:solidFill>
          <a:schemeClr val="bg1"/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নিষ্কাশন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7517D7C2-C303-4B61-A297-0F0C4C6717EE}" type="parTrans" cxnId="{46B857A9-C318-4E33-83E1-EE666DFA2AC6}">
      <dgm:prSet custT="1"/>
      <dgm:spPr/>
      <dgm:t>
        <a:bodyPr/>
        <a:lstStyle/>
        <a:p>
          <a:endParaRPr lang="en-US" sz="4000"/>
        </a:p>
      </dgm:t>
    </dgm:pt>
    <dgm:pt modelId="{9DE7A03F-AAA7-4EEF-8871-7109F1016EF4}" type="sibTrans" cxnId="{46B857A9-C318-4E33-83E1-EE666DFA2AC6}">
      <dgm:prSet/>
      <dgm:spPr/>
      <dgm:t>
        <a:bodyPr/>
        <a:lstStyle/>
        <a:p>
          <a:endParaRPr lang="en-US" sz="4000"/>
        </a:p>
      </dgm:t>
    </dgm:pt>
    <dgm:pt modelId="{4CA1DF08-F225-4534-A554-52CAD6F87676}">
      <dgm:prSet custT="1"/>
      <dgm:spPr>
        <a:solidFill>
          <a:schemeClr val="bg1"/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FontTx/>
            <a:buNone/>
          </a:pP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খামার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2359221-D40E-44A1-BDAD-89B2A75C1778}" type="parTrans" cxnId="{A2177463-2A9A-4C8C-A86C-82271A0E4EF7}">
      <dgm:prSet custT="1"/>
      <dgm:spPr/>
      <dgm:t>
        <a:bodyPr/>
        <a:lstStyle/>
        <a:p>
          <a:endParaRPr lang="en-US" sz="4000"/>
        </a:p>
      </dgm:t>
    </dgm:pt>
    <dgm:pt modelId="{17946C2B-CFD5-4AE0-A4EC-BC6D2C8336DF}" type="sibTrans" cxnId="{A2177463-2A9A-4C8C-A86C-82271A0E4EF7}">
      <dgm:prSet/>
      <dgm:spPr/>
      <dgm:t>
        <a:bodyPr/>
        <a:lstStyle/>
        <a:p>
          <a:endParaRPr lang="en-US" sz="4000"/>
        </a:p>
      </dgm:t>
    </dgm:pt>
    <dgm:pt modelId="{9B0895C3-2FC8-4230-B3E6-70D6D438831B}" type="pres">
      <dgm:prSet presAssocID="{146A3CE4-7A77-46DB-9592-4DF77EEA7B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1E77F21-13F0-4CE2-9D61-2DB3F3880936}" type="pres">
      <dgm:prSet presAssocID="{A1680CD4-418C-4D3E-AC48-D9CEF114A31B}" presName="root1" presStyleCnt="0"/>
      <dgm:spPr/>
    </dgm:pt>
    <dgm:pt modelId="{1E52C880-E768-401F-9F95-8E9AC591D9D4}" type="pres">
      <dgm:prSet presAssocID="{A1680CD4-418C-4D3E-AC48-D9CEF114A31B}" presName="LevelOneTextNode" presStyleLbl="node0" presStyleIdx="0" presStyleCnt="1" custLinFactX="-200000" custLinFactNeighborX="-255449" custLinFactNeighborY="-4685">
        <dgm:presLayoutVars>
          <dgm:chPref val="3"/>
        </dgm:presLayoutVars>
      </dgm:prSet>
      <dgm:spPr/>
    </dgm:pt>
    <dgm:pt modelId="{80908938-1BB9-448D-85B7-1DEA89B0D42E}" type="pres">
      <dgm:prSet presAssocID="{A1680CD4-418C-4D3E-AC48-D9CEF114A31B}" presName="level2hierChild" presStyleCnt="0"/>
      <dgm:spPr/>
    </dgm:pt>
    <dgm:pt modelId="{A331EEB2-A62B-4A36-8021-66EFB71F6E3B}" type="pres">
      <dgm:prSet presAssocID="{3C4DDB24-3AE3-4A8F-BF5B-32D735FA4105}" presName="conn2-1" presStyleLbl="parChTrans1D2" presStyleIdx="0" presStyleCnt="7"/>
      <dgm:spPr/>
    </dgm:pt>
    <dgm:pt modelId="{E7F8A9A7-2FD5-49FF-8F7B-D6E4C053D4DD}" type="pres">
      <dgm:prSet presAssocID="{3C4DDB24-3AE3-4A8F-BF5B-32D735FA4105}" presName="connTx" presStyleLbl="parChTrans1D2" presStyleIdx="0" presStyleCnt="7"/>
      <dgm:spPr/>
    </dgm:pt>
    <dgm:pt modelId="{2E75853A-A511-4B51-B081-5E0E845E57B7}" type="pres">
      <dgm:prSet presAssocID="{E91D2710-EBD2-4C51-AD61-B84E54E467E8}" presName="root2" presStyleCnt="0"/>
      <dgm:spPr/>
    </dgm:pt>
    <dgm:pt modelId="{55023B55-DF6C-4053-A1CC-1BB43278B287}" type="pres">
      <dgm:prSet presAssocID="{E91D2710-EBD2-4C51-AD61-B84E54E467E8}" presName="LevelTwoTextNode" presStyleLbl="node2" presStyleIdx="0" presStyleCnt="7" custScaleX="372672">
        <dgm:presLayoutVars>
          <dgm:chPref val="3"/>
        </dgm:presLayoutVars>
      </dgm:prSet>
      <dgm:spPr/>
    </dgm:pt>
    <dgm:pt modelId="{B6B463DE-75CA-4D03-BE4C-81A075A47145}" type="pres">
      <dgm:prSet presAssocID="{E91D2710-EBD2-4C51-AD61-B84E54E467E8}" presName="level3hierChild" presStyleCnt="0"/>
      <dgm:spPr/>
    </dgm:pt>
    <dgm:pt modelId="{6D1058C3-188C-47CC-9C0D-D825F85F7021}" type="pres">
      <dgm:prSet presAssocID="{D4B5AF9C-8CFC-4A0A-BB04-B568ADAA262A}" presName="conn2-1" presStyleLbl="parChTrans1D2" presStyleIdx="1" presStyleCnt="7"/>
      <dgm:spPr/>
    </dgm:pt>
    <dgm:pt modelId="{95BE9054-B571-4B60-A911-BAB5186237AD}" type="pres">
      <dgm:prSet presAssocID="{D4B5AF9C-8CFC-4A0A-BB04-B568ADAA262A}" presName="connTx" presStyleLbl="parChTrans1D2" presStyleIdx="1" presStyleCnt="7"/>
      <dgm:spPr/>
    </dgm:pt>
    <dgm:pt modelId="{80E3A9D2-04B5-4853-90B1-AB283B2BB0ED}" type="pres">
      <dgm:prSet presAssocID="{2E7F3E3B-70E9-4440-947E-8A2BCF4982D1}" presName="root2" presStyleCnt="0"/>
      <dgm:spPr/>
    </dgm:pt>
    <dgm:pt modelId="{AF2FF6FE-6D0D-4304-8C81-6DAB87E27BDF}" type="pres">
      <dgm:prSet presAssocID="{2E7F3E3B-70E9-4440-947E-8A2BCF4982D1}" presName="LevelTwoTextNode" presStyleLbl="node2" presStyleIdx="1" presStyleCnt="7" custScaleX="372672">
        <dgm:presLayoutVars>
          <dgm:chPref val="3"/>
        </dgm:presLayoutVars>
      </dgm:prSet>
      <dgm:spPr/>
    </dgm:pt>
    <dgm:pt modelId="{1C6476B9-EB9F-493F-8347-D4DFF5920DFA}" type="pres">
      <dgm:prSet presAssocID="{2E7F3E3B-70E9-4440-947E-8A2BCF4982D1}" presName="level3hierChild" presStyleCnt="0"/>
      <dgm:spPr/>
    </dgm:pt>
    <dgm:pt modelId="{F9FB78B8-D36E-478A-9A8E-CD02186F5190}" type="pres">
      <dgm:prSet presAssocID="{0B4C9D81-11C8-452E-B1EE-9E86D8E5A238}" presName="conn2-1" presStyleLbl="parChTrans1D2" presStyleIdx="2" presStyleCnt="7"/>
      <dgm:spPr/>
    </dgm:pt>
    <dgm:pt modelId="{A393AC52-9456-473D-AC93-2E001EB4BA40}" type="pres">
      <dgm:prSet presAssocID="{0B4C9D81-11C8-452E-B1EE-9E86D8E5A238}" presName="connTx" presStyleLbl="parChTrans1D2" presStyleIdx="2" presStyleCnt="7"/>
      <dgm:spPr/>
    </dgm:pt>
    <dgm:pt modelId="{6A8AE0DF-D771-4FE8-864F-362DB3F88C12}" type="pres">
      <dgm:prSet presAssocID="{9D1669F0-4412-40BF-A6F2-068CDDE8134F}" presName="root2" presStyleCnt="0"/>
      <dgm:spPr/>
    </dgm:pt>
    <dgm:pt modelId="{D72914A6-BBC3-4F76-A606-0555F8CA7E46}" type="pres">
      <dgm:prSet presAssocID="{9D1669F0-4412-40BF-A6F2-068CDDE8134F}" presName="LevelTwoTextNode" presStyleLbl="node2" presStyleIdx="2" presStyleCnt="7" custScaleX="372672">
        <dgm:presLayoutVars>
          <dgm:chPref val="3"/>
        </dgm:presLayoutVars>
      </dgm:prSet>
      <dgm:spPr/>
    </dgm:pt>
    <dgm:pt modelId="{D964572F-87D9-44A1-89BC-F2397E237A66}" type="pres">
      <dgm:prSet presAssocID="{9D1669F0-4412-40BF-A6F2-068CDDE8134F}" presName="level3hierChild" presStyleCnt="0"/>
      <dgm:spPr/>
    </dgm:pt>
    <dgm:pt modelId="{B9543D8F-F18C-4E19-86F5-34B76C7F74E4}" type="pres">
      <dgm:prSet presAssocID="{002B7CDB-EE32-4B11-8986-7884EEB32ED3}" presName="conn2-1" presStyleLbl="parChTrans1D2" presStyleIdx="3" presStyleCnt="7"/>
      <dgm:spPr/>
    </dgm:pt>
    <dgm:pt modelId="{4E861550-DF72-41A2-8C06-186098EC1266}" type="pres">
      <dgm:prSet presAssocID="{002B7CDB-EE32-4B11-8986-7884EEB32ED3}" presName="connTx" presStyleLbl="parChTrans1D2" presStyleIdx="3" presStyleCnt="7"/>
      <dgm:spPr/>
    </dgm:pt>
    <dgm:pt modelId="{86AFE989-AFD7-4FA5-9DFC-22A4DA55B56F}" type="pres">
      <dgm:prSet presAssocID="{165F36A9-0DE6-4D3C-BFE0-6AD6DB86F8AD}" presName="root2" presStyleCnt="0"/>
      <dgm:spPr/>
    </dgm:pt>
    <dgm:pt modelId="{80371DA3-3978-4F84-8BB5-8DD29D388301}" type="pres">
      <dgm:prSet presAssocID="{165F36A9-0DE6-4D3C-BFE0-6AD6DB86F8AD}" presName="LevelTwoTextNode" presStyleLbl="node2" presStyleIdx="3" presStyleCnt="7" custScaleX="372672">
        <dgm:presLayoutVars>
          <dgm:chPref val="3"/>
        </dgm:presLayoutVars>
      </dgm:prSet>
      <dgm:spPr/>
    </dgm:pt>
    <dgm:pt modelId="{D34E0F2F-07AE-4DA6-90BB-C61A3E785A00}" type="pres">
      <dgm:prSet presAssocID="{165F36A9-0DE6-4D3C-BFE0-6AD6DB86F8AD}" presName="level3hierChild" presStyleCnt="0"/>
      <dgm:spPr/>
    </dgm:pt>
    <dgm:pt modelId="{C2475B63-237E-4C4C-9588-584C1C675429}" type="pres">
      <dgm:prSet presAssocID="{1651C7E4-FE30-4ECC-AB7A-254449E90A10}" presName="conn2-1" presStyleLbl="parChTrans1D2" presStyleIdx="4" presStyleCnt="7"/>
      <dgm:spPr/>
    </dgm:pt>
    <dgm:pt modelId="{816EE705-60C8-4E8C-8D39-96C022D013F2}" type="pres">
      <dgm:prSet presAssocID="{1651C7E4-FE30-4ECC-AB7A-254449E90A10}" presName="connTx" presStyleLbl="parChTrans1D2" presStyleIdx="4" presStyleCnt="7"/>
      <dgm:spPr/>
    </dgm:pt>
    <dgm:pt modelId="{A3CFB0F3-C6B3-49FD-A176-430E7DDD36BF}" type="pres">
      <dgm:prSet presAssocID="{84919648-E797-4B58-A131-C9784E655180}" presName="root2" presStyleCnt="0"/>
      <dgm:spPr/>
    </dgm:pt>
    <dgm:pt modelId="{EE2572AF-8DCE-4032-AEB7-55410188BE1E}" type="pres">
      <dgm:prSet presAssocID="{84919648-E797-4B58-A131-C9784E655180}" presName="LevelTwoTextNode" presStyleLbl="node2" presStyleIdx="4" presStyleCnt="7" custScaleX="372672">
        <dgm:presLayoutVars>
          <dgm:chPref val="3"/>
        </dgm:presLayoutVars>
      </dgm:prSet>
      <dgm:spPr/>
    </dgm:pt>
    <dgm:pt modelId="{CBECAFDD-ACDE-4C61-9F8A-AF06203E776D}" type="pres">
      <dgm:prSet presAssocID="{84919648-E797-4B58-A131-C9784E655180}" presName="level3hierChild" presStyleCnt="0"/>
      <dgm:spPr/>
    </dgm:pt>
    <dgm:pt modelId="{1CDFEF15-BBAF-4B26-B0C4-B7171D1F47CA}" type="pres">
      <dgm:prSet presAssocID="{7517D7C2-C303-4B61-A297-0F0C4C6717EE}" presName="conn2-1" presStyleLbl="parChTrans1D2" presStyleIdx="5" presStyleCnt="7"/>
      <dgm:spPr/>
    </dgm:pt>
    <dgm:pt modelId="{0C7102F4-36A3-4AC3-80FA-6D8CAD7358CB}" type="pres">
      <dgm:prSet presAssocID="{7517D7C2-C303-4B61-A297-0F0C4C6717EE}" presName="connTx" presStyleLbl="parChTrans1D2" presStyleIdx="5" presStyleCnt="7"/>
      <dgm:spPr/>
    </dgm:pt>
    <dgm:pt modelId="{7EC8609D-392A-4595-A443-73AD97BB2063}" type="pres">
      <dgm:prSet presAssocID="{8A31B94A-CB7F-4F59-81D5-BE0550FEEF5F}" presName="root2" presStyleCnt="0"/>
      <dgm:spPr/>
    </dgm:pt>
    <dgm:pt modelId="{84C8105C-4D3E-48CF-B4FD-1791B90ADDCB}" type="pres">
      <dgm:prSet presAssocID="{8A31B94A-CB7F-4F59-81D5-BE0550FEEF5F}" presName="LevelTwoTextNode" presStyleLbl="node2" presStyleIdx="5" presStyleCnt="7" custScaleX="372672">
        <dgm:presLayoutVars>
          <dgm:chPref val="3"/>
        </dgm:presLayoutVars>
      </dgm:prSet>
      <dgm:spPr/>
    </dgm:pt>
    <dgm:pt modelId="{74D3BCD8-6F56-44AF-A2B2-DE24B4DB8DE6}" type="pres">
      <dgm:prSet presAssocID="{8A31B94A-CB7F-4F59-81D5-BE0550FEEF5F}" presName="level3hierChild" presStyleCnt="0"/>
      <dgm:spPr/>
    </dgm:pt>
    <dgm:pt modelId="{325F934B-A521-4769-8047-C6823EF72F9F}" type="pres">
      <dgm:prSet presAssocID="{F2359221-D40E-44A1-BDAD-89B2A75C1778}" presName="conn2-1" presStyleLbl="parChTrans1D2" presStyleIdx="6" presStyleCnt="7"/>
      <dgm:spPr/>
    </dgm:pt>
    <dgm:pt modelId="{46081E88-2EDA-46CF-9C41-D1DE86EFDB51}" type="pres">
      <dgm:prSet presAssocID="{F2359221-D40E-44A1-BDAD-89B2A75C1778}" presName="connTx" presStyleLbl="parChTrans1D2" presStyleIdx="6" presStyleCnt="7"/>
      <dgm:spPr/>
    </dgm:pt>
    <dgm:pt modelId="{7BCD7DF6-5440-41BE-AA98-7E93CCA66A38}" type="pres">
      <dgm:prSet presAssocID="{4CA1DF08-F225-4534-A554-52CAD6F87676}" presName="root2" presStyleCnt="0"/>
      <dgm:spPr/>
    </dgm:pt>
    <dgm:pt modelId="{24BFBCAC-445C-4276-97DA-6C1397490CE3}" type="pres">
      <dgm:prSet presAssocID="{4CA1DF08-F225-4534-A554-52CAD6F87676}" presName="LevelTwoTextNode" presStyleLbl="node2" presStyleIdx="6" presStyleCnt="7" custScaleX="372672">
        <dgm:presLayoutVars>
          <dgm:chPref val="3"/>
        </dgm:presLayoutVars>
      </dgm:prSet>
      <dgm:spPr/>
    </dgm:pt>
    <dgm:pt modelId="{CA4D26D3-E128-4D4C-B6DD-217DFCD48342}" type="pres">
      <dgm:prSet presAssocID="{4CA1DF08-F225-4534-A554-52CAD6F87676}" presName="level3hierChild" presStyleCnt="0"/>
      <dgm:spPr/>
    </dgm:pt>
  </dgm:ptLst>
  <dgm:cxnLst>
    <dgm:cxn modelId="{F26BEC06-E740-43E4-B390-542C1A4862BE}" srcId="{A1680CD4-418C-4D3E-AC48-D9CEF114A31B}" destId="{E91D2710-EBD2-4C51-AD61-B84E54E467E8}" srcOrd="0" destOrd="0" parTransId="{3C4DDB24-3AE3-4A8F-BF5B-32D735FA4105}" sibTransId="{7AB586FA-D05D-45BC-A1B8-E8DA484A67D7}"/>
    <dgm:cxn modelId="{1A3FA909-E1CF-4A1C-B3EF-EFAAD5A853E9}" type="presOf" srcId="{D4B5AF9C-8CFC-4A0A-BB04-B568ADAA262A}" destId="{95BE9054-B571-4B60-A911-BAB5186237AD}" srcOrd="1" destOrd="0" presId="urn:microsoft.com/office/officeart/2008/layout/HorizontalMultiLevelHierarchy"/>
    <dgm:cxn modelId="{A011B81B-CA11-43A2-83AF-6A5A9061D9C0}" type="presOf" srcId="{0B4C9D81-11C8-452E-B1EE-9E86D8E5A238}" destId="{F9FB78B8-D36E-478A-9A8E-CD02186F5190}" srcOrd="0" destOrd="0" presId="urn:microsoft.com/office/officeart/2008/layout/HorizontalMultiLevelHierarchy"/>
    <dgm:cxn modelId="{26AB4D37-9474-4B8D-8C5B-A44BA0E6D473}" type="presOf" srcId="{002B7CDB-EE32-4B11-8986-7884EEB32ED3}" destId="{B9543D8F-F18C-4E19-86F5-34B76C7F74E4}" srcOrd="0" destOrd="0" presId="urn:microsoft.com/office/officeart/2008/layout/HorizontalMultiLevelHierarchy"/>
    <dgm:cxn modelId="{FC4B7F5E-445B-4C26-ACD5-67F0C26887B3}" srcId="{A1680CD4-418C-4D3E-AC48-D9CEF114A31B}" destId="{84919648-E797-4B58-A131-C9784E655180}" srcOrd="4" destOrd="0" parTransId="{1651C7E4-FE30-4ECC-AB7A-254449E90A10}" sibTransId="{F6B9264E-77D1-4D28-8F43-4F9E2DD7A54D}"/>
    <dgm:cxn modelId="{A2177463-2A9A-4C8C-A86C-82271A0E4EF7}" srcId="{A1680CD4-418C-4D3E-AC48-D9CEF114A31B}" destId="{4CA1DF08-F225-4534-A554-52CAD6F87676}" srcOrd="6" destOrd="0" parTransId="{F2359221-D40E-44A1-BDAD-89B2A75C1778}" sibTransId="{17946C2B-CFD5-4AE0-A4EC-BC6D2C8336DF}"/>
    <dgm:cxn modelId="{1A45CD63-D3B2-4D86-8128-8A921FBD13F9}" type="presOf" srcId="{1651C7E4-FE30-4ECC-AB7A-254449E90A10}" destId="{816EE705-60C8-4E8C-8D39-96C022D013F2}" srcOrd="1" destOrd="0" presId="urn:microsoft.com/office/officeart/2008/layout/HorizontalMultiLevelHierarchy"/>
    <dgm:cxn modelId="{802EFF46-4F2C-470F-B724-252E533FD2AA}" type="presOf" srcId="{F2359221-D40E-44A1-BDAD-89B2A75C1778}" destId="{325F934B-A521-4769-8047-C6823EF72F9F}" srcOrd="0" destOrd="0" presId="urn:microsoft.com/office/officeart/2008/layout/HorizontalMultiLevelHierarchy"/>
    <dgm:cxn modelId="{8EEE9B48-F2E5-40AA-843F-356D0FCCFCC8}" type="presOf" srcId="{1651C7E4-FE30-4ECC-AB7A-254449E90A10}" destId="{C2475B63-237E-4C4C-9588-584C1C675429}" srcOrd="0" destOrd="0" presId="urn:microsoft.com/office/officeart/2008/layout/HorizontalMultiLevelHierarchy"/>
    <dgm:cxn modelId="{79ACA168-0C0F-451D-BA4E-E1F6E19E776D}" type="presOf" srcId="{A1680CD4-418C-4D3E-AC48-D9CEF114A31B}" destId="{1E52C880-E768-401F-9F95-8E9AC591D9D4}" srcOrd="0" destOrd="0" presId="urn:microsoft.com/office/officeart/2008/layout/HorizontalMultiLevelHierarchy"/>
    <dgm:cxn modelId="{A63EF14B-21AF-442B-9D43-34564619C1AA}" srcId="{146A3CE4-7A77-46DB-9592-4DF77EEA7B8D}" destId="{A1680CD4-418C-4D3E-AC48-D9CEF114A31B}" srcOrd="0" destOrd="0" parTransId="{1096CF78-D2FE-4F88-9A5E-7023E5D361C6}" sibTransId="{7E0ACB35-8E48-4AEA-9307-11C869910883}"/>
    <dgm:cxn modelId="{9C00DC94-92E0-4185-BC63-4392E24E474E}" type="presOf" srcId="{146A3CE4-7A77-46DB-9592-4DF77EEA7B8D}" destId="{9B0895C3-2FC8-4230-B3E6-70D6D438831B}" srcOrd="0" destOrd="0" presId="urn:microsoft.com/office/officeart/2008/layout/HorizontalMultiLevelHierarchy"/>
    <dgm:cxn modelId="{0C8A9696-54A0-477C-975B-AAF4D9BB8BF1}" type="presOf" srcId="{8A31B94A-CB7F-4F59-81D5-BE0550FEEF5F}" destId="{84C8105C-4D3E-48CF-B4FD-1791B90ADDCB}" srcOrd="0" destOrd="0" presId="urn:microsoft.com/office/officeart/2008/layout/HorizontalMultiLevelHierarchy"/>
    <dgm:cxn modelId="{7CD89797-8E52-46EB-BC79-50EB514F1FEA}" srcId="{A1680CD4-418C-4D3E-AC48-D9CEF114A31B}" destId="{9D1669F0-4412-40BF-A6F2-068CDDE8134F}" srcOrd="2" destOrd="0" parTransId="{0B4C9D81-11C8-452E-B1EE-9E86D8E5A238}" sibTransId="{B926E675-00EF-49E7-A3E6-CA264259D871}"/>
    <dgm:cxn modelId="{B0D318A4-FC30-4FB8-8E77-40913D947827}" type="presOf" srcId="{002B7CDB-EE32-4B11-8986-7884EEB32ED3}" destId="{4E861550-DF72-41A2-8C06-186098EC1266}" srcOrd="1" destOrd="0" presId="urn:microsoft.com/office/officeart/2008/layout/HorizontalMultiLevelHierarchy"/>
    <dgm:cxn modelId="{C164B5A5-4863-4A0B-AF83-EA3C89068B0E}" type="presOf" srcId="{165F36A9-0DE6-4D3C-BFE0-6AD6DB86F8AD}" destId="{80371DA3-3978-4F84-8BB5-8DD29D388301}" srcOrd="0" destOrd="0" presId="urn:microsoft.com/office/officeart/2008/layout/HorizontalMultiLevelHierarchy"/>
    <dgm:cxn modelId="{46B857A9-C318-4E33-83E1-EE666DFA2AC6}" srcId="{A1680CD4-418C-4D3E-AC48-D9CEF114A31B}" destId="{8A31B94A-CB7F-4F59-81D5-BE0550FEEF5F}" srcOrd="5" destOrd="0" parTransId="{7517D7C2-C303-4B61-A297-0F0C4C6717EE}" sibTransId="{9DE7A03F-AAA7-4EEF-8871-7109F1016EF4}"/>
    <dgm:cxn modelId="{D74AA4B9-7945-44D4-A112-C86775986878}" type="presOf" srcId="{D4B5AF9C-8CFC-4A0A-BB04-B568ADAA262A}" destId="{6D1058C3-188C-47CC-9C0D-D825F85F7021}" srcOrd="0" destOrd="0" presId="urn:microsoft.com/office/officeart/2008/layout/HorizontalMultiLevelHierarchy"/>
    <dgm:cxn modelId="{41EA21BA-4E39-4B86-ABFC-D273E00616C7}" type="presOf" srcId="{2E7F3E3B-70E9-4440-947E-8A2BCF4982D1}" destId="{AF2FF6FE-6D0D-4304-8C81-6DAB87E27BDF}" srcOrd="0" destOrd="0" presId="urn:microsoft.com/office/officeart/2008/layout/HorizontalMultiLevelHierarchy"/>
    <dgm:cxn modelId="{87B1ABBC-7EA0-41DC-87AC-7C9CFC4A3BF7}" type="presOf" srcId="{F2359221-D40E-44A1-BDAD-89B2A75C1778}" destId="{46081E88-2EDA-46CF-9C41-D1DE86EFDB51}" srcOrd="1" destOrd="0" presId="urn:microsoft.com/office/officeart/2008/layout/HorizontalMultiLevelHierarchy"/>
    <dgm:cxn modelId="{65D270BD-3BAA-4DA3-BD97-57A8F1DF1A35}" type="presOf" srcId="{84919648-E797-4B58-A131-C9784E655180}" destId="{EE2572AF-8DCE-4032-AEB7-55410188BE1E}" srcOrd="0" destOrd="0" presId="urn:microsoft.com/office/officeart/2008/layout/HorizontalMultiLevelHierarchy"/>
    <dgm:cxn modelId="{6049D5C1-2CAE-4FDE-B9A7-EA5351DA0EF7}" type="presOf" srcId="{9D1669F0-4412-40BF-A6F2-068CDDE8134F}" destId="{D72914A6-BBC3-4F76-A606-0555F8CA7E46}" srcOrd="0" destOrd="0" presId="urn:microsoft.com/office/officeart/2008/layout/HorizontalMultiLevelHierarchy"/>
    <dgm:cxn modelId="{3305E7C3-D8CA-4703-9748-9A0331D25A91}" type="presOf" srcId="{7517D7C2-C303-4B61-A297-0F0C4C6717EE}" destId="{1CDFEF15-BBAF-4B26-B0C4-B7171D1F47CA}" srcOrd="0" destOrd="0" presId="urn:microsoft.com/office/officeart/2008/layout/HorizontalMultiLevelHierarchy"/>
    <dgm:cxn modelId="{00ED61C8-EB48-45DA-9D92-83A2DD05AD80}" srcId="{A1680CD4-418C-4D3E-AC48-D9CEF114A31B}" destId="{165F36A9-0DE6-4D3C-BFE0-6AD6DB86F8AD}" srcOrd="3" destOrd="0" parTransId="{002B7CDB-EE32-4B11-8986-7884EEB32ED3}" sibTransId="{FC850330-7DCF-463A-ABEA-FC0E13F6447D}"/>
    <dgm:cxn modelId="{FD05A9D4-392D-4D7D-ACF2-C8A36C558406}" type="presOf" srcId="{E91D2710-EBD2-4C51-AD61-B84E54E467E8}" destId="{55023B55-DF6C-4053-A1CC-1BB43278B287}" srcOrd="0" destOrd="0" presId="urn:microsoft.com/office/officeart/2008/layout/HorizontalMultiLevelHierarchy"/>
    <dgm:cxn modelId="{371DCBD7-994C-4E2F-BF9F-585FCB88E5E4}" srcId="{A1680CD4-418C-4D3E-AC48-D9CEF114A31B}" destId="{2E7F3E3B-70E9-4440-947E-8A2BCF4982D1}" srcOrd="1" destOrd="0" parTransId="{D4B5AF9C-8CFC-4A0A-BB04-B568ADAA262A}" sibTransId="{13BE4689-353B-4038-AC9C-66A419BC76B2}"/>
    <dgm:cxn modelId="{3FF761E9-10A1-4D90-97E9-DC74F10CDA03}" type="presOf" srcId="{4CA1DF08-F225-4534-A554-52CAD6F87676}" destId="{24BFBCAC-445C-4276-97DA-6C1397490CE3}" srcOrd="0" destOrd="0" presId="urn:microsoft.com/office/officeart/2008/layout/HorizontalMultiLevelHierarchy"/>
    <dgm:cxn modelId="{B99570F0-94E0-40D1-98FB-72A747726FA1}" type="presOf" srcId="{0B4C9D81-11C8-452E-B1EE-9E86D8E5A238}" destId="{A393AC52-9456-473D-AC93-2E001EB4BA40}" srcOrd="1" destOrd="0" presId="urn:microsoft.com/office/officeart/2008/layout/HorizontalMultiLevelHierarchy"/>
    <dgm:cxn modelId="{E0C21EF1-B520-48CF-A81F-2C9E6B42E1B1}" type="presOf" srcId="{7517D7C2-C303-4B61-A297-0F0C4C6717EE}" destId="{0C7102F4-36A3-4AC3-80FA-6D8CAD7358CB}" srcOrd="1" destOrd="0" presId="urn:microsoft.com/office/officeart/2008/layout/HorizontalMultiLevelHierarchy"/>
    <dgm:cxn modelId="{D0B027F3-6291-4556-A1CE-1C7C2193EA53}" type="presOf" srcId="{3C4DDB24-3AE3-4A8F-BF5B-32D735FA4105}" destId="{E7F8A9A7-2FD5-49FF-8F7B-D6E4C053D4DD}" srcOrd="1" destOrd="0" presId="urn:microsoft.com/office/officeart/2008/layout/HorizontalMultiLevelHierarchy"/>
    <dgm:cxn modelId="{C28DDAFA-C9BA-47C0-B827-CE6AF6C38FB7}" type="presOf" srcId="{3C4DDB24-3AE3-4A8F-BF5B-32D735FA4105}" destId="{A331EEB2-A62B-4A36-8021-66EFB71F6E3B}" srcOrd="0" destOrd="0" presId="urn:microsoft.com/office/officeart/2008/layout/HorizontalMultiLevelHierarchy"/>
    <dgm:cxn modelId="{F1465AAA-B538-458E-956F-3BD78AA5D08C}" type="presParOf" srcId="{9B0895C3-2FC8-4230-B3E6-70D6D438831B}" destId="{51E77F21-13F0-4CE2-9D61-2DB3F3880936}" srcOrd="0" destOrd="0" presId="urn:microsoft.com/office/officeart/2008/layout/HorizontalMultiLevelHierarchy"/>
    <dgm:cxn modelId="{0D36638C-92F3-419B-8D9F-4602F544CC18}" type="presParOf" srcId="{51E77F21-13F0-4CE2-9D61-2DB3F3880936}" destId="{1E52C880-E768-401F-9F95-8E9AC591D9D4}" srcOrd="0" destOrd="0" presId="urn:microsoft.com/office/officeart/2008/layout/HorizontalMultiLevelHierarchy"/>
    <dgm:cxn modelId="{C2D462C5-9D96-4A82-A7E3-5BBD7FFFB4E1}" type="presParOf" srcId="{51E77F21-13F0-4CE2-9D61-2DB3F3880936}" destId="{80908938-1BB9-448D-85B7-1DEA89B0D42E}" srcOrd="1" destOrd="0" presId="urn:microsoft.com/office/officeart/2008/layout/HorizontalMultiLevelHierarchy"/>
    <dgm:cxn modelId="{B7D43CA6-7AA6-42C2-B5B9-B5F5546355CA}" type="presParOf" srcId="{80908938-1BB9-448D-85B7-1DEA89B0D42E}" destId="{A331EEB2-A62B-4A36-8021-66EFB71F6E3B}" srcOrd="0" destOrd="0" presId="urn:microsoft.com/office/officeart/2008/layout/HorizontalMultiLevelHierarchy"/>
    <dgm:cxn modelId="{18FD62FA-CBC3-41C8-BC7A-9BF3FB2EFF9E}" type="presParOf" srcId="{A331EEB2-A62B-4A36-8021-66EFB71F6E3B}" destId="{E7F8A9A7-2FD5-49FF-8F7B-D6E4C053D4DD}" srcOrd="0" destOrd="0" presId="urn:microsoft.com/office/officeart/2008/layout/HorizontalMultiLevelHierarchy"/>
    <dgm:cxn modelId="{E16F52F9-1160-425E-B0A6-F8D4F0979202}" type="presParOf" srcId="{80908938-1BB9-448D-85B7-1DEA89B0D42E}" destId="{2E75853A-A511-4B51-B081-5E0E845E57B7}" srcOrd="1" destOrd="0" presId="urn:microsoft.com/office/officeart/2008/layout/HorizontalMultiLevelHierarchy"/>
    <dgm:cxn modelId="{2B12A105-347E-481D-846F-4057EEFEAEF5}" type="presParOf" srcId="{2E75853A-A511-4B51-B081-5E0E845E57B7}" destId="{55023B55-DF6C-4053-A1CC-1BB43278B287}" srcOrd="0" destOrd="0" presId="urn:microsoft.com/office/officeart/2008/layout/HorizontalMultiLevelHierarchy"/>
    <dgm:cxn modelId="{4FCF2E2F-C350-44B4-ADDD-46A43943D0A5}" type="presParOf" srcId="{2E75853A-A511-4B51-B081-5E0E845E57B7}" destId="{B6B463DE-75CA-4D03-BE4C-81A075A47145}" srcOrd="1" destOrd="0" presId="urn:microsoft.com/office/officeart/2008/layout/HorizontalMultiLevelHierarchy"/>
    <dgm:cxn modelId="{25A7F9DA-0F31-423F-95B5-D364D6058E06}" type="presParOf" srcId="{80908938-1BB9-448D-85B7-1DEA89B0D42E}" destId="{6D1058C3-188C-47CC-9C0D-D825F85F7021}" srcOrd="2" destOrd="0" presId="urn:microsoft.com/office/officeart/2008/layout/HorizontalMultiLevelHierarchy"/>
    <dgm:cxn modelId="{8081B1D1-491A-47E8-B1E0-A7A7201338EB}" type="presParOf" srcId="{6D1058C3-188C-47CC-9C0D-D825F85F7021}" destId="{95BE9054-B571-4B60-A911-BAB5186237AD}" srcOrd="0" destOrd="0" presId="urn:microsoft.com/office/officeart/2008/layout/HorizontalMultiLevelHierarchy"/>
    <dgm:cxn modelId="{3E2B1BF2-6673-4CDE-B0FD-168F0B36C9F6}" type="presParOf" srcId="{80908938-1BB9-448D-85B7-1DEA89B0D42E}" destId="{80E3A9D2-04B5-4853-90B1-AB283B2BB0ED}" srcOrd="3" destOrd="0" presId="urn:microsoft.com/office/officeart/2008/layout/HorizontalMultiLevelHierarchy"/>
    <dgm:cxn modelId="{EB9B0CF5-D6C3-432A-829A-C1A13261F46B}" type="presParOf" srcId="{80E3A9D2-04B5-4853-90B1-AB283B2BB0ED}" destId="{AF2FF6FE-6D0D-4304-8C81-6DAB87E27BDF}" srcOrd="0" destOrd="0" presId="urn:microsoft.com/office/officeart/2008/layout/HorizontalMultiLevelHierarchy"/>
    <dgm:cxn modelId="{A2FA6174-1E7D-4DE6-AF07-CD525FC48D64}" type="presParOf" srcId="{80E3A9D2-04B5-4853-90B1-AB283B2BB0ED}" destId="{1C6476B9-EB9F-493F-8347-D4DFF5920DFA}" srcOrd="1" destOrd="0" presId="urn:microsoft.com/office/officeart/2008/layout/HorizontalMultiLevelHierarchy"/>
    <dgm:cxn modelId="{99AC35DB-1253-4F94-838A-512D84489F96}" type="presParOf" srcId="{80908938-1BB9-448D-85B7-1DEA89B0D42E}" destId="{F9FB78B8-D36E-478A-9A8E-CD02186F5190}" srcOrd="4" destOrd="0" presId="urn:microsoft.com/office/officeart/2008/layout/HorizontalMultiLevelHierarchy"/>
    <dgm:cxn modelId="{313AE894-B584-4BFB-8664-85587920CFC2}" type="presParOf" srcId="{F9FB78B8-D36E-478A-9A8E-CD02186F5190}" destId="{A393AC52-9456-473D-AC93-2E001EB4BA40}" srcOrd="0" destOrd="0" presId="urn:microsoft.com/office/officeart/2008/layout/HorizontalMultiLevelHierarchy"/>
    <dgm:cxn modelId="{931A0869-E5A4-4C87-AAC6-34A64FFA0812}" type="presParOf" srcId="{80908938-1BB9-448D-85B7-1DEA89B0D42E}" destId="{6A8AE0DF-D771-4FE8-864F-362DB3F88C12}" srcOrd="5" destOrd="0" presId="urn:microsoft.com/office/officeart/2008/layout/HorizontalMultiLevelHierarchy"/>
    <dgm:cxn modelId="{B159EC0D-1F3E-4A75-AE59-23C1D49E1850}" type="presParOf" srcId="{6A8AE0DF-D771-4FE8-864F-362DB3F88C12}" destId="{D72914A6-BBC3-4F76-A606-0555F8CA7E46}" srcOrd="0" destOrd="0" presId="urn:microsoft.com/office/officeart/2008/layout/HorizontalMultiLevelHierarchy"/>
    <dgm:cxn modelId="{948A895B-4F0A-44DC-B663-ECD19D3B89E3}" type="presParOf" srcId="{6A8AE0DF-D771-4FE8-864F-362DB3F88C12}" destId="{D964572F-87D9-44A1-89BC-F2397E237A66}" srcOrd="1" destOrd="0" presId="urn:microsoft.com/office/officeart/2008/layout/HorizontalMultiLevelHierarchy"/>
    <dgm:cxn modelId="{7D1D3CD8-12F4-45CE-9C6A-380E62F5193F}" type="presParOf" srcId="{80908938-1BB9-448D-85B7-1DEA89B0D42E}" destId="{B9543D8F-F18C-4E19-86F5-34B76C7F74E4}" srcOrd="6" destOrd="0" presId="urn:microsoft.com/office/officeart/2008/layout/HorizontalMultiLevelHierarchy"/>
    <dgm:cxn modelId="{1DA40C48-0EB6-4EC4-98CD-015CC3B7C10A}" type="presParOf" srcId="{B9543D8F-F18C-4E19-86F5-34B76C7F74E4}" destId="{4E861550-DF72-41A2-8C06-186098EC1266}" srcOrd="0" destOrd="0" presId="urn:microsoft.com/office/officeart/2008/layout/HorizontalMultiLevelHierarchy"/>
    <dgm:cxn modelId="{4D75E9BF-486A-497E-938A-934320818AE3}" type="presParOf" srcId="{80908938-1BB9-448D-85B7-1DEA89B0D42E}" destId="{86AFE989-AFD7-4FA5-9DFC-22A4DA55B56F}" srcOrd="7" destOrd="0" presId="urn:microsoft.com/office/officeart/2008/layout/HorizontalMultiLevelHierarchy"/>
    <dgm:cxn modelId="{77FDA7D8-8014-4106-A0D2-06AC29D3141B}" type="presParOf" srcId="{86AFE989-AFD7-4FA5-9DFC-22A4DA55B56F}" destId="{80371DA3-3978-4F84-8BB5-8DD29D388301}" srcOrd="0" destOrd="0" presId="urn:microsoft.com/office/officeart/2008/layout/HorizontalMultiLevelHierarchy"/>
    <dgm:cxn modelId="{459448BE-B21E-4817-846F-356FEB7ADD2D}" type="presParOf" srcId="{86AFE989-AFD7-4FA5-9DFC-22A4DA55B56F}" destId="{D34E0F2F-07AE-4DA6-90BB-C61A3E785A00}" srcOrd="1" destOrd="0" presId="urn:microsoft.com/office/officeart/2008/layout/HorizontalMultiLevelHierarchy"/>
    <dgm:cxn modelId="{EDB1C95C-1EEA-4CDC-8C3E-603097128369}" type="presParOf" srcId="{80908938-1BB9-448D-85B7-1DEA89B0D42E}" destId="{C2475B63-237E-4C4C-9588-584C1C675429}" srcOrd="8" destOrd="0" presId="urn:microsoft.com/office/officeart/2008/layout/HorizontalMultiLevelHierarchy"/>
    <dgm:cxn modelId="{81CD7ECA-289D-434C-8D71-E7495A85B213}" type="presParOf" srcId="{C2475B63-237E-4C4C-9588-584C1C675429}" destId="{816EE705-60C8-4E8C-8D39-96C022D013F2}" srcOrd="0" destOrd="0" presId="urn:microsoft.com/office/officeart/2008/layout/HorizontalMultiLevelHierarchy"/>
    <dgm:cxn modelId="{3210EEE9-4481-4071-B2F6-4C52D7684907}" type="presParOf" srcId="{80908938-1BB9-448D-85B7-1DEA89B0D42E}" destId="{A3CFB0F3-C6B3-49FD-A176-430E7DDD36BF}" srcOrd="9" destOrd="0" presId="urn:microsoft.com/office/officeart/2008/layout/HorizontalMultiLevelHierarchy"/>
    <dgm:cxn modelId="{9BD8237D-6280-4005-9820-94B2EF1A5E0D}" type="presParOf" srcId="{A3CFB0F3-C6B3-49FD-A176-430E7DDD36BF}" destId="{EE2572AF-8DCE-4032-AEB7-55410188BE1E}" srcOrd="0" destOrd="0" presId="urn:microsoft.com/office/officeart/2008/layout/HorizontalMultiLevelHierarchy"/>
    <dgm:cxn modelId="{2FBC9163-F45F-47A2-B5E4-C208CA9C73F6}" type="presParOf" srcId="{A3CFB0F3-C6B3-49FD-A176-430E7DDD36BF}" destId="{CBECAFDD-ACDE-4C61-9F8A-AF06203E776D}" srcOrd="1" destOrd="0" presId="urn:microsoft.com/office/officeart/2008/layout/HorizontalMultiLevelHierarchy"/>
    <dgm:cxn modelId="{236C96AC-88FE-4720-8C79-27BF814C7A3D}" type="presParOf" srcId="{80908938-1BB9-448D-85B7-1DEA89B0D42E}" destId="{1CDFEF15-BBAF-4B26-B0C4-B7171D1F47CA}" srcOrd="10" destOrd="0" presId="urn:microsoft.com/office/officeart/2008/layout/HorizontalMultiLevelHierarchy"/>
    <dgm:cxn modelId="{C99A22AD-7074-4F95-AF11-AC0D32DA04E9}" type="presParOf" srcId="{1CDFEF15-BBAF-4B26-B0C4-B7171D1F47CA}" destId="{0C7102F4-36A3-4AC3-80FA-6D8CAD7358CB}" srcOrd="0" destOrd="0" presId="urn:microsoft.com/office/officeart/2008/layout/HorizontalMultiLevelHierarchy"/>
    <dgm:cxn modelId="{46A59C55-F965-49DF-BCA8-945F46033FE6}" type="presParOf" srcId="{80908938-1BB9-448D-85B7-1DEA89B0D42E}" destId="{7EC8609D-392A-4595-A443-73AD97BB2063}" srcOrd="11" destOrd="0" presId="urn:microsoft.com/office/officeart/2008/layout/HorizontalMultiLevelHierarchy"/>
    <dgm:cxn modelId="{52565588-1BC7-4D07-84CF-E65B625F2B68}" type="presParOf" srcId="{7EC8609D-392A-4595-A443-73AD97BB2063}" destId="{84C8105C-4D3E-48CF-B4FD-1791B90ADDCB}" srcOrd="0" destOrd="0" presId="urn:microsoft.com/office/officeart/2008/layout/HorizontalMultiLevelHierarchy"/>
    <dgm:cxn modelId="{041DFB9D-619E-4884-80F8-4B7A88AC1846}" type="presParOf" srcId="{7EC8609D-392A-4595-A443-73AD97BB2063}" destId="{74D3BCD8-6F56-44AF-A2B2-DE24B4DB8DE6}" srcOrd="1" destOrd="0" presId="urn:microsoft.com/office/officeart/2008/layout/HorizontalMultiLevelHierarchy"/>
    <dgm:cxn modelId="{97E2100C-5B26-4C70-BC9C-B052F8800DE8}" type="presParOf" srcId="{80908938-1BB9-448D-85B7-1DEA89B0D42E}" destId="{325F934B-A521-4769-8047-C6823EF72F9F}" srcOrd="12" destOrd="0" presId="urn:microsoft.com/office/officeart/2008/layout/HorizontalMultiLevelHierarchy"/>
    <dgm:cxn modelId="{45091D4A-CD84-44D1-B985-1D86B59C432A}" type="presParOf" srcId="{325F934B-A521-4769-8047-C6823EF72F9F}" destId="{46081E88-2EDA-46CF-9C41-D1DE86EFDB51}" srcOrd="0" destOrd="0" presId="urn:microsoft.com/office/officeart/2008/layout/HorizontalMultiLevelHierarchy"/>
    <dgm:cxn modelId="{29A65D7B-FDE1-4800-B149-95329193D25C}" type="presParOf" srcId="{80908938-1BB9-448D-85B7-1DEA89B0D42E}" destId="{7BCD7DF6-5440-41BE-AA98-7E93CCA66A38}" srcOrd="13" destOrd="0" presId="urn:microsoft.com/office/officeart/2008/layout/HorizontalMultiLevelHierarchy"/>
    <dgm:cxn modelId="{401A023D-FF36-4C85-AE11-381E8C0DD791}" type="presParOf" srcId="{7BCD7DF6-5440-41BE-AA98-7E93CCA66A38}" destId="{24BFBCAC-445C-4276-97DA-6C1397490CE3}" srcOrd="0" destOrd="0" presId="urn:microsoft.com/office/officeart/2008/layout/HorizontalMultiLevelHierarchy"/>
    <dgm:cxn modelId="{E50C77D2-FA63-4084-8D32-100DF8F428D1}" type="presParOf" srcId="{7BCD7DF6-5440-41BE-AA98-7E93CCA66A38}" destId="{CA4D26D3-E128-4D4C-B6DD-217DFCD4834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D9A5-01CA-4B54-92E8-470D6E0A9580}">
      <dsp:nvSpPr>
        <dsp:cNvPr id="0" name=""/>
        <dsp:cNvSpPr/>
      </dsp:nvSpPr>
      <dsp:spPr>
        <a:xfrm>
          <a:off x="3290949" y="3182693"/>
          <a:ext cx="2280746" cy="2280746"/>
        </a:xfrm>
        <a:prstGeom prst="ellipse">
          <a:avLst/>
        </a:prstGeom>
        <a:solidFill>
          <a:schemeClr val="bg1">
            <a:alpha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আবাসন</a:t>
          </a:r>
          <a:r>
            <a:rPr lang="en-US" sz="3800" b="0" kern="120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b="0" kern="120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en-US" sz="3800" b="0" kern="120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b="0" kern="1200" dirty="0" err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endParaRPr lang="en-US" sz="3800" b="0" kern="1200" dirty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24957" y="3516701"/>
        <a:ext cx="1612730" cy="1612730"/>
      </dsp:txXfrm>
    </dsp:sp>
    <dsp:sp modelId="{7C22F667-3A5C-42E7-921D-FB8A7AC5F1B2}">
      <dsp:nvSpPr>
        <dsp:cNvPr id="0" name=""/>
        <dsp:cNvSpPr/>
      </dsp:nvSpPr>
      <dsp:spPr>
        <a:xfrm rot="10800000">
          <a:off x="1084032" y="3998060"/>
          <a:ext cx="2085535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12FBD-6F29-49BF-80CD-A5E40EF43897}">
      <dsp:nvSpPr>
        <dsp:cNvPr id="0" name=""/>
        <dsp:cNvSpPr/>
      </dsp:nvSpPr>
      <dsp:spPr>
        <a:xfrm>
          <a:off x="678" y="3456383"/>
          <a:ext cx="2166708" cy="17333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আবাসনের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51447" y="3507152"/>
        <a:ext cx="2065170" cy="1631829"/>
      </dsp:txXfrm>
    </dsp:sp>
    <dsp:sp modelId="{A5248355-1049-4AD2-8884-12FDA23C3ADF}">
      <dsp:nvSpPr>
        <dsp:cNvPr id="0" name=""/>
        <dsp:cNvSpPr/>
      </dsp:nvSpPr>
      <dsp:spPr>
        <a:xfrm rot="13500000">
          <a:off x="1759011" y="2368517"/>
          <a:ext cx="2085535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3857"/>
            <a:satOff val="-2218"/>
            <a:lumOff val="8277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F7E96-06A1-483A-93FE-468E1586AECE}">
      <dsp:nvSpPr>
        <dsp:cNvPr id="0" name=""/>
        <dsp:cNvSpPr/>
      </dsp:nvSpPr>
      <dsp:spPr>
        <a:xfrm>
          <a:off x="981076" y="1089492"/>
          <a:ext cx="2166708" cy="1733367"/>
        </a:xfrm>
        <a:prstGeom prst="roundRect">
          <a:avLst>
            <a:gd name="adj" fmla="val 10000"/>
          </a:avLst>
        </a:prstGeom>
        <a:solidFill>
          <a:schemeClr val="bg1">
            <a:alpha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ডিজাইন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031845" y="1140261"/>
        <a:ext cx="2065170" cy="1631829"/>
      </dsp:txXfrm>
    </dsp:sp>
    <dsp:sp modelId="{5B04373D-E293-4FA2-9896-61B7FE2E773D}">
      <dsp:nvSpPr>
        <dsp:cNvPr id="0" name=""/>
        <dsp:cNvSpPr/>
      </dsp:nvSpPr>
      <dsp:spPr>
        <a:xfrm rot="16200000">
          <a:off x="3388554" y="1693539"/>
          <a:ext cx="2085535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DD7F-FC8E-4CD2-829A-C07A30175D82}">
      <dsp:nvSpPr>
        <dsp:cNvPr id="0" name=""/>
        <dsp:cNvSpPr/>
      </dsp:nvSpPr>
      <dsp:spPr>
        <a:xfrm>
          <a:off x="3347968" y="109093"/>
          <a:ext cx="2166708" cy="1733367"/>
        </a:xfrm>
        <a:prstGeom prst="roundRect">
          <a:avLst>
            <a:gd name="adj" fmla="val 10000"/>
          </a:avLst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3398737" y="159862"/>
        <a:ext cx="2065170" cy="1631829"/>
      </dsp:txXfrm>
    </dsp:sp>
    <dsp:sp modelId="{11C0CDD3-1D2F-4C49-B4F0-22B328B41A46}">
      <dsp:nvSpPr>
        <dsp:cNvPr id="0" name=""/>
        <dsp:cNvSpPr/>
      </dsp:nvSpPr>
      <dsp:spPr>
        <a:xfrm rot="18812455">
          <a:off x="4965421" y="2290217"/>
          <a:ext cx="2177806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1570"/>
            <a:satOff val="-6653"/>
            <a:lumOff val="24832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A9F24-E585-4F9E-A052-E623A9E21F1C}">
      <dsp:nvSpPr>
        <dsp:cNvPr id="0" name=""/>
        <dsp:cNvSpPr/>
      </dsp:nvSpPr>
      <dsp:spPr>
        <a:xfrm>
          <a:off x="5721085" y="959213"/>
          <a:ext cx="2166708" cy="1733367"/>
        </a:xfrm>
        <a:prstGeom prst="roundRect">
          <a:avLst>
            <a:gd name="adj" fmla="val 10000"/>
          </a:avLst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5771854" y="1009982"/>
        <a:ext cx="2065170" cy="1631829"/>
      </dsp:txXfrm>
    </dsp:sp>
    <dsp:sp modelId="{D0045418-17A9-43C4-AAE7-F5CDDC360D8D}">
      <dsp:nvSpPr>
        <dsp:cNvPr id="0" name=""/>
        <dsp:cNvSpPr/>
      </dsp:nvSpPr>
      <dsp:spPr>
        <a:xfrm>
          <a:off x="5693076" y="3998060"/>
          <a:ext cx="2085535" cy="6500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0DF72-E8FC-4894-A6F1-2A7A6D155688}">
      <dsp:nvSpPr>
        <dsp:cNvPr id="0" name=""/>
        <dsp:cNvSpPr/>
      </dsp:nvSpPr>
      <dsp:spPr>
        <a:xfrm>
          <a:off x="6695257" y="3456383"/>
          <a:ext cx="2166708" cy="1733367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হাঁস-মুরগিকে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প্রয়োজনীয়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জায়গা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1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746026" y="3507152"/>
        <a:ext cx="2065170" cy="1631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F934B-A521-4769-8047-C6823EF72F9F}">
      <dsp:nvSpPr>
        <dsp:cNvPr id="0" name=""/>
        <dsp:cNvSpPr/>
      </dsp:nvSpPr>
      <dsp:spPr>
        <a:xfrm>
          <a:off x="624749" y="2503962"/>
          <a:ext cx="484410" cy="2496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05" y="0"/>
              </a:lnTo>
              <a:lnTo>
                <a:pt x="242205" y="2496858"/>
              </a:lnTo>
              <a:lnTo>
                <a:pt x="484410" y="24968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03368" y="3688806"/>
        <a:ext cx="127170" cy="127170"/>
      </dsp:txXfrm>
    </dsp:sp>
    <dsp:sp modelId="{1CDFEF15-BBAF-4B26-B0C4-B7171D1F47CA}">
      <dsp:nvSpPr>
        <dsp:cNvPr id="0" name=""/>
        <dsp:cNvSpPr/>
      </dsp:nvSpPr>
      <dsp:spPr>
        <a:xfrm>
          <a:off x="624749" y="2503962"/>
          <a:ext cx="484410" cy="1715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05" y="0"/>
              </a:lnTo>
              <a:lnTo>
                <a:pt x="242205" y="1715922"/>
              </a:lnTo>
              <a:lnTo>
                <a:pt x="484410" y="17159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22379" y="3317349"/>
        <a:ext cx="89149" cy="89149"/>
      </dsp:txXfrm>
    </dsp:sp>
    <dsp:sp modelId="{C2475B63-237E-4C4C-9588-584C1C675429}">
      <dsp:nvSpPr>
        <dsp:cNvPr id="0" name=""/>
        <dsp:cNvSpPr/>
      </dsp:nvSpPr>
      <dsp:spPr>
        <a:xfrm>
          <a:off x="624749" y="2503962"/>
          <a:ext cx="484410" cy="93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05" y="0"/>
              </a:lnTo>
              <a:lnTo>
                <a:pt x="242205" y="934986"/>
              </a:lnTo>
              <a:lnTo>
                <a:pt x="484410" y="9349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40628" y="2945130"/>
        <a:ext cx="52651" cy="52651"/>
      </dsp:txXfrm>
    </dsp:sp>
    <dsp:sp modelId="{B9543D8F-F18C-4E19-86F5-34B76C7F74E4}">
      <dsp:nvSpPr>
        <dsp:cNvPr id="0" name=""/>
        <dsp:cNvSpPr/>
      </dsp:nvSpPr>
      <dsp:spPr>
        <a:xfrm>
          <a:off x="624749" y="2503962"/>
          <a:ext cx="484410" cy="15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05" y="0"/>
              </a:lnTo>
              <a:lnTo>
                <a:pt x="242205" y="154049"/>
              </a:lnTo>
              <a:lnTo>
                <a:pt x="484410" y="154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54246" y="2568279"/>
        <a:ext cx="25415" cy="25415"/>
      </dsp:txXfrm>
    </dsp:sp>
    <dsp:sp modelId="{F9FB78B8-D36E-478A-9A8E-CD02186F5190}">
      <dsp:nvSpPr>
        <dsp:cNvPr id="0" name=""/>
        <dsp:cNvSpPr/>
      </dsp:nvSpPr>
      <dsp:spPr>
        <a:xfrm>
          <a:off x="624749" y="1877076"/>
          <a:ext cx="484410" cy="626886"/>
        </a:xfrm>
        <a:custGeom>
          <a:avLst/>
          <a:gdLst/>
          <a:ahLst/>
          <a:cxnLst/>
          <a:rect l="0" t="0" r="0" b="0"/>
          <a:pathLst>
            <a:path>
              <a:moveTo>
                <a:pt x="0" y="626886"/>
              </a:moveTo>
              <a:lnTo>
                <a:pt x="242205" y="626886"/>
              </a:lnTo>
              <a:lnTo>
                <a:pt x="242205" y="0"/>
              </a:lnTo>
              <a:lnTo>
                <a:pt x="48441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47148" y="2170713"/>
        <a:ext cx="39611" cy="39611"/>
      </dsp:txXfrm>
    </dsp:sp>
    <dsp:sp modelId="{6D1058C3-188C-47CC-9C0D-D825F85F7021}">
      <dsp:nvSpPr>
        <dsp:cNvPr id="0" name=""/>
        <dsp:cNvSpPr/>
      </dsp:nvSpPr>
      <dsp:spPr>
        <a:xfrm>
          <a:off x="624749" y="1096139"/>
          <a:ext cx="484410" cy="1407822"/>
        </a:xfrm>
        <a:custGeom>
          <a:avLst/>
          <a:gdLst/>
          <a:ahLst/>
          <a:cxnLst/>
          <a:rect l="0" t="0" r="0" b="0"/>
          <a:pathLst>
            <a:path>
              <a:moveTo>
                <a:pt x="0" y="1407822"/>
              </a:moveTo>
              <a:lnTo>
                <a:pt x="242205" y="1407822"/>
              </a:lnTo>
              <a:lnTo>
                <a:pt x="242205" y="0"/>
              </a:lnTo>
              <a:lnTo>
                <a:pt x="48441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29733" y="1762830"/>
        <a:ext cx="74441" cy="74441"/>
      </dsp:txXfrm>
    </dsp:sp>
    <dsp:sp modelId="{A331EEB2-A62B-4A36-8021-66EFB71F6E3B}">
      <dsp:nvSpPr>
        <dsp:cNvPr id="0" name=""/>
        <dsp:cNvSpPr/>
      </dsp:nvSpPr>
      <dsp:spPr>
        <a:xfrm>
          <a:off x="624749" y="315203"/>
          <a:ext cx="484410" cy="2188758"/>
        </a:xfrm>
        <a:custGeom>
          <a:avLst/>
          <a:gdLst/>
          <a:ahLst/>
          <a:cxnLst/>
          <a:rect l="0" t="0" r="0" b="0"/>
          <a:pathLst>
            <a:path>
              <a:moveTo>
                <a:pt x="0" y="2188758"/>
              </a:moveTo>
              <a:lnTo>
                <a:pt x="242205" y="2188758"/>
              </a:lnTo>
              <a:lnTo>
                <a:pt x="242205" y="0"/>
              </a:lnTo>
              <a:lnTo>
                <a:pt x="48441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10910" y="1353540"/>
        <a:ext cx="112086" cy="112086"/>
      </dsp:txXfrm>
    </dsp:sp>
    <dsp:sp modelId="{1E52C880-E768-401F-9F95-8E9AC591D9D4}">
      <dsp:nvSpPr>
        <dsp:cNvPr id="0" name=""/>
        <dsp:cNvSpPr/>
      </dsp:nvSpPr>
      <dsp:spPr>
        <a:xfrm rot="16200000">
          <a:off x="-1331701" y="2191588"/>
          <a:ext cx="3288152" cy="624749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5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নিবা</a:t>
          </a:r>
          <a:r>
            <a:rPr lang="en-US" sz="5400" kern="1200" dirty="0" err="1">
              <a:latin typeface="SutonnyMJ" pitchFamily="2" charset="0"/>
              <a:cs typeface="SutonnyMJ" pitchFamily="2" charset="0"/>
            </a:rPr>
            <a:t>©</a:t>
          </a: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চন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331701" y="2191588"/>
        <a:ext cx="3288152" cy="624749"/>
      </dsp:txXfrm>
    </dsp:sp>
    <dsp:sp modelId="{55023B55-DF6C-4053-A1CC-1BB43278B287}">
      <dsp:nvSpPr>
        <dsp:cNvPr id="0" name=""/>
        <dsp:cNvSpPr/>
      </dsp:nvSpPr>
      <dsp:spPr>
        <a:xfrm>
          <a:off x="1109159" y="2829"/>
          <a:ext cx="7636708" cy="6247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উচু ও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বন্যা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এলাকা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2829"/>
        <a:ext cx="7636708" cy="624749"/>
      </dsp:txXfrm>
    </dsp:sp>
    <dsp:sp modelId="{AF2FF6FE-6D0D-4304-8C81-6DAB87E27BDF}">
      <dsp:nvSpPr>
        <dsp:cNvPr id="0" name=""/>
        <dsp:cNvSpPr/>
      </dsp:nvSpPr>
      <dsp:spPr>
        <a:xfrm>
          <a:off x="1109159" y="783765"/>
          <a:ext cx="7636708" cy="6247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বাজার,মহাসড়ক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বসতি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1109159" y="783765"/>
        <a:ext cx="7636708" cy="624749"/>
      </dsp:txXfrm>
    </dsp:sp>
    <dsp:sp modelId="{D72914A6-BBC3-4F76-A606-0555F8CA7E46}">
      <dsp:nvSpPr>
        <dsp:cNvPr id="0" name=""/>
        <dsp:cNvSpPr/>
      </dsp:nvSpPr>
      <dsp:spPr>
        <a:xfrm>
          <a:off x="1109159" y="1564701"/>
          <a:ext cx="7636708" cy="6247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বাজারজাত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1564701"/>
        <a:ext cx="7636708" cy="624749"/>
      </dsp:txXfrm>
    </dsp:sp>
    <dsp:sp modelId="{80371DA3-3978-4F84-8BB5-8DD29D388301}">
      <dsp:nvSpPr>
        <dsp:cNvPr id="0" name=""/>
        <dsp:cNvSpPr/>
      </dsp:nvSpPr>
      <dsp:spPr>
        <a:xfrm>
          <a:off x="1109159" y="2345637"/>
          <a:ext cx="7636708" cy="6247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যাতায়ত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2345637"/>
        <a:ext cx="7636708" cy="624749"/>
      </dsp:txXfrm>
    </dsp:sp>
    <dsp:sp modelId="{EE2572AF-8DCE-4032-AEB7-55410188BE1E}">
      <dsp:nvSpPr>
        <dsp:cNvPr id="0" name=""/>
        <dsp:cNvSpPr/>
      </dsp:nvSpPr>
      <dsp:spPr>
        <a:xfrm>
          <a:off x="1109159" y="3126574"/>
          <a:ext cx="7636708" cy="6247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বিদ্যু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ও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সরবরাহের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3126574"/>
        <a:ext cx="7636708" cy="624749"/>
      </dsp:txXfrm>
    </dsp:sp>
    <dsp:sp modelId="{84C8105C-4D3E-48CF-B4FD-1791B90ADDCB}">
      <dsp:nvSpPr>
        <dsp:cNvPr id="0" name=""/>
        <dsp:cNvSpPr/>
      </dsp:nvSpPr>
      <dsp:spPr>
        <a:xfrm>
          <a:off x="1109159" y="3907510"/>
          <a:ext cx="7636708" cy="6247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নিষ্কাশন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3907510"/>
        <a:ext cx="7636708" cy="624749"/>
      </dsp:txXfrm>
    </dsp:sp>
    <dsp:sp modelId="{24BFBCAC-445C-4276-97DA-6C1397490CE3}">
      <dsp:nvSpPr>
        <dsp:cNvPr id="0" name=""/>
        <dsp:cNvSpPr/>
      </dsp:nvSpPr>
      <dsp:spPr>
        <a:xfrm>
          <a:off x="1109159" y="4688446"/>
          <a:ext cx="7636708" cy="6247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ভবিষ্যতে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খামার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থাকতে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09159" y="4688446"/>
        <a:ext cx="7636708" cy="624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F752-C835-4C3C-A2A7-E0D20702E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43EB0-A22A-433E-BBF5-C399DFD50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5279F-5FFD-49A1-B24B-4E83198C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EFCA7-2AF1-4698-B6C5-F59B4DEE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2BFF-7057-4C8A-968E-1B856F92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5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4131-EF7B-42F5-9D7C-0A418465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FEF46-15E8-4140-B798-60A51682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A1083-2BB9-4A04-831D-1B2680C0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3BECE-DC23-4155-91E6-4F137AA6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1C5B9-7817-4B4D-BB93-0F40A72E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9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C296A-BFBA-4C3F-BECD-DA1039538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80A33-094A-4739-93E9-4765E52D7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3F6A-93CC-4239-95CC-3AC58E6B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EEA40-6C09-43E4-A9EB-92F003F7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20CBD-F65A-4F65-9C85-8573D117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68EF-57D0-4D40-92D8-886BD0AC1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11A2-5B56-4845-8FDF-1B9604EE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16B64-CCD3-475C-B644-277D17D8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DEA36-536C-4CA5-A0B8-7E797CD9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06B25-2D3D-4533-9580-880672D7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7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A99A-A355-4802-B298-3738E0CC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499FC-5B6A-4D8B-8682-A5B237121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B15AF-D19A-49D5-9D86-5BCA776A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4599E-DF16-4C66-9BD9-BD99766A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12A50-F84C-4766-9E99-BBACDA2B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E1C1-9FE2-41F9-949D-893B8366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C99A-3873-4657-A56B-37B7B7C30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8380A-E5E0-46F8-98C3-7E588FC74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964BB-3C90-4D61-8EA5-B9083FDC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D61BF-0D82-463F-AB0B-5756FAE0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D01C6-3709-49A4-AFEC-8477B146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0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F9EE-FDB7-4354-9B06-3C64B0F5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96312-A025-464D-B7B3-CEFF4982D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7E2E5-83A0-4D68-BED7-F17E00F84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0462C-70E7-4032-AA19-24D447E0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ECB90-BAD5-4B2D-9DDB-9EEE4D833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2FE24-C195-4392-B586-3E885B95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BFF4F-99E2-4738-8329-BC65943F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975DF-E7E4-49A9-9F77-52750863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7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867E-A794-4ADB-8041-7F46B69E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D00D1-A725-4BC0-BF24-BCAB104C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2AAE9-FC87-4733-A520-06D194BC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DCEEB-18D2-461F-97B8-2A2C6B19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A58B2-C67B-4B57-8F58-A0A7BCEB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CF992-6681-4646-84A2-D8DDCECE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B09FF-10E7-444B-8329-89932FCA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9090-5D8B-46AC-B3A6-76EF380C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7033B-64E2-4384-9355-2D332293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6691C-1B25-4009-A5D1-A42D7160D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49E94-76B1-476D-82A9-1F79DEAC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25332-C659-4724-B2DE-546D2160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90187-835A-496D-9782-55C168F2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7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F5F9-3B90-4DF5-ABAF-80E3DD43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6B099-C8D6-40C0-A315-4424BD144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71893-FA00-46F9-99F9-D5B6BF846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C26B5-3BD9-42AA-A66F-498AE87E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06242-08E7-4B53-9589-4C7F3D9D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7596C-C007-4220-B0CB-9B0E2338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428BA-FE6F-4AC0-B295-3950BFC2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6FA-AB5F-4EE0-91C9-F148572AB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D9AC3-6F2B-4E22-B846-1D65F383B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F048-F023-4A95-B3B2-07C8671634F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B93E1-4867-481C-A5F7-FD5D77D1F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76E60-F008-49AC-A862-73D72F2EC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2BA8-0A54-4373-9F0B-3EA6D8708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5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5D9E-8F86-4D9F-88AD-31FD416C9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889"/>
            <a:ext cx="9144000" cy="1058311"/>
          </a:xfrm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F4FB6-4392-4126-B5AE-8FD5FDB3F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9" y="1708426"/>
            <a:ext cx="6356902" cy="47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B43B9-1B9C-47C6-B380-BD77C140EF1E}"/>
              </a:ext>
            </a:extLst>
          </p:cNvPr>
          <p:cNvSpPr txBox="1"/>
          <p:nvPr/>
        </p:nvSpPr>
        <p:spPr>
          <a:xfrm>
            <a:off x="4838589" y="647831"/>
            <a:ext cx="251482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A6946-42B2-4A37-80F1-53132734EC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79" y="1764480"/>
            <a:ext cx="3504881" cy="30115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79DEFB-CD01-4D54-85DF-1DAFD4347070}"/>
              </a:ext>
            </a:extLst>
          </p:cNvPr>
          <p:cNvSpPr txBox="1"/>
          <p:nvPr/>
        </p:nvSpPr>
        <p:spPr>
          <a:xfrm>
            <a:off x="2732169" y="5172018"/>
            <a:ext cx="672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401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C2D4F9F0-B93E-4594-93B1-7D3D68E2438C}"/>
              </a:ext>
            </a:extLst>
          </p:cNvPr>
          <p:cNvSpPr txBox="1"/>
          <p:nvPr/>
        </p:nvSpPr>
        <p:spPr>
          <a:xfrm>
            <a:off x="2257861" y="407977"/>
            <a:ext cx="6035040" cy="738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9055" tIns="59055" rIns="59055" bIns="5905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আবাসনের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</a:t>
            </a:r>
            <a:r>
              <a:rPr lang="en-US" sz="3600" b="1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9CF7F6-DD52-4365-BC6E-E9C622CAC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090673"/>
              </p:ext>
            </p:extLst>
          </p:nvPr>
        </p:nvGraphicFramePr>
        <p:xfrm>
          <a:off x="590844" y="1422399"/>
          <a:ext cx="8820442" cy="531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5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52C880-E768-401F-9F95-8E9AC591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1E52C880-E768-401F-9F95-8E9AC591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1E52C880-E768-401F-9F95-8E9AC591D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1E52C880-E768-401F-9F95-8E9AC591D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31EEB2-A62B-4A36-8021-66EFB71F6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A331EEB2-A62B-4A36-8021-66EFB71F6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A331EEB2-A62B-4A36-8021-66EFB71F6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A331EEB2-A62B-4A36-8021-66EFB71F6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023B55-DF6C-4053-A1CC-1BB43278B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55023B55-DF6C-4053-A1CC-1BB43278B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55023B55-DF6C-4053-A1CC-1BB43278B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5023B55-DF6C-4053-A1CC-1BB43278B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1058C3-188C-47CC-9C0D-D825F85F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6D1058C3-188C-47CC-9C0D-D825F85F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6D1058C3-188C-47CC-9C0D-D825F85F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6D1058C3-188C-47CC-9C0D-D825F85F7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2FF6FE-6D0D-4304-8C81-6DAB87E27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AF2FF6FE-6D0D-4304-8C81-6DAB87E27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AF2FF6FE-6D0D-4304-8C81-6DAB87E27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AF2FF6FE-6D0D-4304-8C81-6DAB87E27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FB78B8-D36E-478A-9A8E-CD02186F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F9FB78B8-D36E-478A-9A8E-CD02186F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F9FB78B8-D36E-478A-9A8E-CD02186F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F9FB78B8-D36E-478A-9A8E-CD02186F5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2914A6-BBC3-4F76-A606-0555F8CA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D72914A6-BBC3-4F76-A606-0555F8CA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D72914A6-BBC3-4F76-A606-0555F8CA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D72914A6-BBC3-4F76-A606-0555F8CA7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543D8F-F18C-4E19-86F5-34B76C7F7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B9543D8F-F18C-4E19-86F5-34B76C7F7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B9543D8F-F18C-4E19-86F5-34B76C7F7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B9543D8F-F18C-4E19-86F5-34B76C7F7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71DA3-3978-4F84-8BB5-8DD29D38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graphicEl>
                                              <a:dgm id="{80371DA3-3978-4F84-8BB5-8DD29D38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80371DA3-3978-4F84-8BB5-8DD29D38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graphicEl>
                                              <a:dgm id="{80371DA3-3978-4F84-8BB5-8DD29D388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75B63-237E-4C4C-9588-584C1C67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graphicEl>
                                              <a:dgm id="{C2475B63-237E-4C4C-9588-584C1C67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graphicEl>
                                              <a:dgm id="{C2475B63-237E-4C4C-9588-584C1C67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C2475B63-237E-4C4C-9588-584C1C675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2572AF-8DCE-4032-AEB7-55410188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EE2572AF-8DCE-4032-AEB7-55410188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graphicEl>
                                              <a:dgm id="{EE2572AF-8DCE-4032-AEB7-55410188B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EE2572AF-8DCE-4032-AEB7-55410188B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DFEF15-BBAF-4B26-B0C4-B7171D1F4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1CDFEF15-BBAF-4B26-B0C4-B7171D1F4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graphicEl>
                                              <a:dgm id="{1CDFEF15-BBAF-4B26-B0C4-B7171D1F4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graphicEl>
                                              <a:dgm id="{1CDFEF15-BBAF-4B26-B0C4-B7171D1F4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C8105C-4D3E-48CF-B4FD-1791B90A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graphicEl>
                                              <a:dgm id="{84C8105C-4D3E-48CF-B4FD-1791B90A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84C8105C-4D3E-48CF-B4FD-1791B90A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graphicEl>
                                              <a:dgm id="{84C8105C-4D3E-48CF-B4FD-1791B90AD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5F934B-A521-4769-8047-C6823EF72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graphicEl>
                                              <a:dgm id="{325F934B-A521-4769-8047-C6823EF72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graphicEl>
                                              <a:dgm id="{325F934B-A521-4769-8047-C6823EF72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graphicEl>
                                              <a:dgm id="{325F934B-A521-4769-8047-C6823EF72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BFBCAC-445C-4276-97DA-6C1397490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graphicEl>
                                              <a:dgm id="{24BFBCAC-445C-4276-97DA-6C1397490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graphicEl>
                                              <a:dgm id="{24BFBCAC-445C-4276-97DA-6C1397490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24BFBCAC-445C-4276-97DA-6C1397490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esktop\20170703_142707.jpg">
            <a:extLst>
              <a:ext uri="{FF2B5EF4-FFF2-40B4-BE49-F238E27FC236}">
                <a16:creationId xmlns:a16="http://schemas.microsoft.com/office/drawing/2014/main" id="{0C611AFE-58A9-41D9-9914-9CCD760BE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43" y="1594114"/>
            <a:ext cx="3380771" cy="2629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E32F91-3AFC-4060-8FE2-687F4A8B86CE}"/>
              </a:ext>
            </a:extLst>
          </p:cNvPr>
          <p:cNvSpPr txBox="1"/>
          <p:nvPr/>
        </p:nvSpPr>
        <p:spPr>
          <a:xfrm>
            <a:off x="1470992" y="5101237"/>
            <a:ext cx="7609098" cy="738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9055" tIns="59055" rIns="59055" bIns="5905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আবাসনের</a:t>
            </a:r>
            <a:r>
              <a: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</a:t>
            </a:r>
            <a:r>
              <a:rPr lang="en-US" sz="2800" b="1" kern="1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চনের</a:t>
            </a:r>
            <a:r>
              <a: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1D6E8-A936-4F07-8C2C-A7192F33431A}"/>
              </a:ext>
            </a:extLst>
          </p:cNvPr>
          <p:cNvSpPr txBox="1"/>
          <p:nvPr/>
        </p:nvSpPr>
        <p:spPr>
          <a:xfrm>
            <a:off x="3254281" y="298165"/>
            <a:ext cx="3495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7905D9C-2488-4FAB-8C90-6D462214EA01}"/>
              </a:ext>
            </a:extLst>
          </p:cNvPr>
          <p:cNvSpPr txBox="1">
            <a:spLocks/>
          </p:cNvSpPr>
          <p:nvPr/>
        </p:nvSpPr>
        <p:spPr>
          <a:xfrm>
            <a:off x="3853070" y="644237"/>
            <a:ext cx="2352261" cy="7156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F7642-5C76-492E-933D-380974062F60}"/>
              </a:ext>
            </a:extLst>
          </p:cNvPr>
          <p:cNvSpPr txBox="1"/>
          <p:nvPr/>
        </p:nvSpPr>
        <p:spPr>
          <a:xfrm>
            <a:off x="1182862" y="1489920"/>
            <a:ext cx="706198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9F892-1535-4BAC-A1E2-956502993CAE}"/>
              </a:ext>
            </a:extLst>
          </p:cNvPr>
          <p:cNvSpPr txBox="1"/>
          <p:nvPr/>
        </p:nvSpPr>
        <p:spPr>
          <a:xfrm>
            <a:off x="1574840" y="2125003"/>
            <a:ext cx="202574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19B30C-ED63-418F-91F7-33D6E72F2AC0}"/>
              </a:ext>
            </a:extLst>
          </p:cNvPr>
          <p:cNvSpPr txBox="1"/>
          <p:nvPr/>
        </p:nvSpPr>
        <p:spPr>
          <a:xfrm>
            <a:off x="1574840" y="3983032"/>
            <a:ext cx="202574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74FF1-EF36-4754-A1C2-DA9E5DBC2DCD}"/>
              </a:ext>
            </a:extLst>
          </p:cNvPr>
          <p:cNvSpPr txBox="1"/>
          <p:nvPr/>
        </p:nvSpPr>
        <p:spPr>
          <a:xfrm>
            <a:off x="1182862" y="3275264"/>
            <a:ext cx="706198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D1E3A-C2B5-4181-A9C1-36E731075571}"/>
              </a:ext>
            </a:extLst>
          </p:cNvPr>
          <p:cNvSpPr txBox="1"/>
          <p:nvPr/>
        </p:nvSpPr>
        <p:spPr>
          <a:xfrm>
            <a:off x="1182862" y="5092504"/>
            <a:ext cx="706198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CF67D-E3AC-406C-832B-B31006DF6D00}"/>
              </a:ext>
            </a:extLst>
          </p:cNvPr>
          <p:cNvSpPr txBox="1"/>
          <p:nvPr/>
        </p:nvSpPr>
        <p:spPr>
          <a:xfrm>
            <a:off x="1574840" y="5742100"/>
            <a:ext cx="202574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DA252-63E8-4128-AD8D-A24BA6317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21" y="1752600"/>
            <a:ext cx="6782958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A6E01607-65D2-46E3-8783-540433BC78B6}"/>
              </a:ext>
            </a:extLst>
          </p:cNvPr>
          <p:cNvSpPr/>
          <p:nvPr/>
        </p:nvSpPr>
        <p:spPr>
          <a:xfrm>
            <a:off x="3813265" y="580822"/>
            <a:ext cx="4353949" cy="646331"/>
          </a:xfrm>
          <a:prstGeom prst="flowChartPreparation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6821F-A835-4826-98EC-98BF0888E6AC}"/>
              </a:ext>
            </a:extLst>
          </p:cNvPr>
          <p:cNvSpPr txBox="1"/>
          <p:nvPr/>
        </p:nvSpPr>
        <p:spPr>
          <a:xfrm>
            <a:off x="1258970" y="5368725"/>
            <a:ext cx="8834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াচনের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591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B77E34-B092-40CD-9DA4-202406D39741}"/>
              </a:ext>
            </a:extLst>
          </p:cNvPr>
          <p:cNvSpPr txBox="1"/>
          <p:nvPr/>
        </p:nvSpPr>
        <p:spPr>
          <a:xfrm>
            <a:off x="855508" y="703385"/>
            <a:ext cx="9520943" cy="589567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9C1D8-2D38-4E67-9B10-B73E7198E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73" y="2495842"/>
            <a:ext cx="5293995" cy="3257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055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AFA91-5078-4B90-AD77-8986CDF0A732}"/>
              </a:ext>
            </a:extLst>
          </p:cNvPr>
          <p:cNvSpPr txBox="1"/>
          <p:nvPr/>
        </p:nvSpPr>
        <p:spPr>
          <a:xfrm>
            <a:off x="980662" y="596348"/>
            <a:ext cx="32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শিক্ষক</a:t>
            </a:r>
            <a:r>
              <a:rPr lang="en-US" sz="3600" dirty="0"/>
              <a:t> </a:t>
            </a:r>
            <a:r>
              <a:rPr lang="en-US" sz="3600" dirty="0" err="1"/>
              <a:t>পরিচিতি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39F3E-0DCC-4918-8872-2BD12392E884}"/>
              </a:ext>
            </a:extLst>
          </p:cNvPr>
          <p:cNvSpPr txBox="1"/>
          <p:nvPr/>
        </p:nvSpPr>
        <p:spPr>
          <a:xfrm>
            <a:off x="265043" y="4507326"/>
            <a:ext cx="470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মোঃ</a:t>
            </a:r>
            <a:r>
              <a:rPr lang="en-US" sz="3600" dirty="0"/>
              <a:t> </a:t>
            </a:r>
            <a:r>
              <a:rPr lang="en-US" sz="3600" dirty="0" err="1"/>
              <a:t>বেনজীর</a:t>
            </a:r>
            <a:r>
              <a:rPr lang="en-US" sz="3600" dirty="0"/>
              <a:t> </a:t>
            </a:r>
            <a:r>
              <a:rPr lang="en-US" sz="3600" dirty="0" err="1"/>
              <a:t>আহম্মেদ</a:t>
            </a:r>
            <a:endParaRPr lang="en-US" sz="3600" dirty="0"/>
          </a:p>
          <a:p>
            <a:pPr algn="ctr"/>
            <a:r>
              <a:rPr lang="en-US" sz="3600" dirty="0" err="1"/>
              <a:t>তালম</a:t>
            </a:r>
            <a:r>
              <a:rPr lang="en-US" sz="3600" dirty="0"/>
              <a:t> </a:t>
            </a:r>
            <a:r>
              <a:rPr lang="en-US" sz="3600" dirty="0" err="1"/>
              <a:t>উচ্চ</a:t>
            </a:r>
            <a:r>
              <a:rPr lang="en-US" sz="3600" dirty="0"/>
              <a:t> </a:t>
            </a:r>
            <a:r>
              <a:rPr lang="en-US" sz="3600" dirty="0" err="1"/>
              <a:t>বিদ্যালয়</a:t>
            </a:r>
            <a:endParaRPr lang="en-US" sz="3600" dirty="0"/>
          </a:p>
          <a:p>
            <a:pPr algn="ctr"/>
            <a:r>
              <a:rPr lang="en-US" sz="3600" dirty="0" err="1"/>
              <a:t>তাড়াশ</a:t>
            </a:r>
            <a:r>
              <a:rPr lang="en-US" sz="3600" dirty="0"/>
              <a:t>, </a:t>
            </a:r>
            <a:r>
              <a:rPr lang="en-US" sz="3600" dirty="0" err="1"/>
              <a:t>সিরাজগঞ্জ</a:t>
            </a:r>
            <a:r>
              <a:rPr lang="en-US" sz="3600" dirty="0"/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A5989-F187-458F-B6DC-045485711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1" y="1451111"/>
            <a:ext cx="3860802" cy="2895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E9F33-0BB1-4607-9B89-406F8ACB5A79}"/>
              </a:ext>
            </a:extLst>
          </p:cNvPr>
          <p:cNvSpPr txBox="1"/>
          <p:nvPr/>
        </p:nvSpPr>
        <p:spPr>
          <a:xfrm>
            <a:off x="7655337" y="2446656"/>
            <a:ext cx="32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পাঠ</a:t>
            </a:r>
            <a:r>
              <a:rPr lang="en-US" sz="3600" dirty="0"/>
              <a:t> </a:t>
            </a:r>
            <a:r>
              <a:rPr lang="en-US" sz="3600" dirty="0" err="1"/>
              <a:t>পরিচিতি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BC350-610B-4791-9CED-93BE1D52825A}"/>
              </a:ext>
            </a:extLst>
          </p:cNvPr>
          <p:cNvSpPr txBox="1"/>
          <p:nvPr/>
        </p:nvSpPr>
        <p:spPr>
          <a:xfrm>
            <a:off x="6738728" y="3429000"/>
            <a:ext cx="4704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বিষয়</a:t>
            </a:r>
            <a:r>
              <a:rPr lang="en-US" sz="3600" dirty="0"/>
              <a:t>- </a:t>
            </a:r>
            <a:r>
              <a:rPr lang="en-US" sz="3600" dirty="0" err="1"/>
              <a:t>কৃষি</a:t>
            </a:r>
            <a:r>
              <a:rPr lang="en-US" sz="3600" dirty="0"/>
              <a:t> </a:t>
            </a:r>
            <a:r>
              <a:rPr lang="en-US" sz="3600" dirty="0" err="1"/>
              <a:t>শিক্ষা</a:t>
            </a:r>
            <a:endParaRPr lang="en-US" sz="3600" dirty="0"/>
          </a:p>
          <a:p>
            <a:pPr algn="ctr"/>
            <a:r>
              <a:rPr lang="en-US" sz="3600" dirty="0" err="1"/>
              <a:t>নবম</a:t>
            </a:r>
            <a:r>
              <a:rPr lang="en-US" sz="3600" dirty="0"/>
              <a:t> </a:t>
            </a:r>
            <a:r>
              <a:rPr lang="en-US" sz="3600" dirty="0" err="1"/>
              <a:t>শ্রেণি</a:t>
            </a:r>
            <a:endParaRPr lang="en-US" sz="3600" dirty="0"/>
          </a:p>
          <a:p>
            <a:pPr algn="ctr"/>
            <a:r>
              <a:rPr lang="en-US" sz="3600" dirty="0" err="1"/>
              <a:t>চতুর্থ</a:t>
            </a:r>
            <a:r>
              <a:rPr lang="en-US" sz="3600" dirty="0"/>
              <a:t> </a:t>
            </a:r>
            <a:r>
              <a:rPr lang="en-US" sz="3600" dirty="0" err="1"/>
              <a:t>অধ্যয়</a:t>
            </a:r>
            <a:endParaRPr lang="en-US" sz="3600" dirty="0"/>
          </a:p>
          <a:p>
            <a:pPr algn="ctr"/>
            <a:r>
              <a:rPr lang="en-US" sz="3600" dirty="0"/>
              <a:t>সময়-৫০ </a:t>
            </a:r>
            <a:r>
              <a:rPr lang="en-US" sz="3600" dirty="0" err="1"/>
              <a:t>মিনিট</a:t>
            </a:r>
            <a:endParaRPr lang="en-US" sz="3600" dirty="0"/>
          </a:p>
          <a:p>
            <a:pPr algn="ctr"/>
            <a:r>
              <a:rPr lang="en-US" sz="3600" dirty="0"/>
              <a:t>তাং-১১-০৩-২০২০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0976BCD2-0D49-467A-A5E3-6446CAB5FB17}"/>
              </a:ext>
            </a:extLst>
          </p:cNvPr>
          <p:cNvSpPr/>
          <p:nvPr/>
        </p:nvSpPr>
        <p:spPr>
          <a:xfrm>
            <a:off x="5791200" y="821635"/>
            <a:ext cx="728870" cy="56321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522CCD-6CFF-4CFB-A2BD-BF2F111E4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81" y="2380275"/>
            <a:ext cx="3025055" cy="275294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E286ED-895F-4E4B-A020-09A8D679F5B4}"/>
              </a:ext>
            </a:extLst>
          </p:cNvPr>
          <p:cNvSpPr/>
          <p:nvPr/>
        </p:nvSpPr>
        <p:spPr>
          <a:xfrm>
            <a:off x="461681" y="2380275"/>
            <a:ext cx="2894684" cy="2752942"/>
          </a:xfrm>
          <a:prstGeom prst="roundRect">
            <a:avLst>
              <a:gd name="adj" fmla="val 2549"/>
            </a:avLst>
          </a:prstGeom>
          <a:blipFill rotWithShape="1">
            <a:blip r:embed="rId3" cstate="print"/>
            <a:srcRect/>
            <a:stretch>
              <a:fillRect t="-4000" b="-4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3DCAD7-0D5C-4C32-81F7-7D4E61C0A702}"/>
              </a:ext>
            </a:extLst>
          </p:cNvPr>
          <p:cNvSpPr/>
          <p:nvPr/>
        </p:nvSpPr>
        <p:spPr>
          <a:xfrm>
            <a:off x="7696652" y="2380274"/>
            <a:ext cx="3322226" cy="2752941"/>
          </a:xfrm>
          <a:prstGeom prst="roundRect">
            <a:avLst>
              <a:gd name="adj" fmla="val 0"/>
            </a:avLst>
          </a:prstGeom>
          <a:blipFill rotWithShape="1">
            <a:blip r:embed="rId4" cstate="print"/>
            <a:srcRect/>
            <a:stretch>
              <a:fillRect l="-24000" r="-24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A1E67-28D5-4087-BCFD-F82107FCDCEA}"/>
              </a:ext>
            </a:extLst>
          </p:cNvPr>
          <p:cNvSpPr txBox="1"/>
          <p:nvPr/>
        </p:nvSpPr>
        <p:spPr>
          <a:xfrm>
            <a:off x="1431235" y="503583"/>
            <a:ext cx="944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774C2-E616-44C6-B2F8-96FC2E609446}"/>
              </a:ext>
            </a:extLst>
          </p:cNvPr>
          <p:cNvSpPr/>
          <p:nvPr/>
        </p:nvSpPr>
        <p:spPr>
          <a:xfrm>
            <a:off x="779734" y="461378"/>
            <a:ext cx="101024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ছ?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0BB3E-71FA-4269-9585-B4C658C82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42" y="1828909"/>
            <a:ext cx="4231215" cy="320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3DA4F-AA6A-478F-AD2D-FEEF69FAB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95" y="1828909"/>
            <a:ext cx="4231215" cy="320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8BEEAC-2E40-4020-A120-2D1153B20C99}"/>
              </a:ext>
            </a:extLst>
          </p:cNvPr>
          <p:cNvSpPr/>
          <p:nvPr/>
        </p:nvSpPr>
        <p:spPr>
          <a:xfrm>
            <a:off x="2827652" y="5417690"/>
            <a:ext cx="5806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0087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494DD-B919-4072-AACF-494AF5D42871}"/>
              </a:ext>
            </a:extLst>
          </p:cNvPr>
          <p:cNvSpPr txBox="1"/>
          <p:nvPr/>
        </p:nvSpPr>
        <p:spPr>
          <a:xfrm>
            <a:off x="1431235" y="556591"/>
            <a:ext cx="8878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ম……….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7F00A-E531-4F23-8D3E-D2FDBB66C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79" y="1900900"/>
            <a:ext cx="4231215" cy="320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625D6B-EDF1-4EAC-8C43-D4DC8E2637C8}"/>
              </a:ext>
            </a:extLst>
          </p:cNvPr>
          <p:cNvSpPr/>
          <p:nvPr/>
        </p:nvSpPr>
        <p:spPr>
          <a:xfrm>
            <a:off x="2589113" y="5338177"/>
            <a:ext cx="5806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381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32BE31-6C33-4E97-8229-34A49DCF4C5D}"/>
              </a:ext>
            </a:extLst>
          </p:cNvPr>
          <p:cNvSpPr txBox="1"/>
          <p:nvPr/>
        </p:nvSpPr>
        <p:spPr>
          <a:xfrm>
            <a:off x="604911" y="2465586"/>
            <a:ext cx="789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BD8ED-42E9-4167-A856-8D44CD21D9C6}"/>
              </a:ext>
            </a:extLst>
          </p:cNvPr>
          <p:cNvSpPr txBox="1"/>
          <p:nvPr/>
        </p:nvSpPr>
        <p:spPr>
          <a:xfrm>
            <a:off x="604911" y="3421649"/>
            <a:ext cx="896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BE4C9-BE19-45A6-B730-CEC0FF622B7B}"/>
              </a:ext>
            </a:extLst>
          </p:cNvPr>
          <p:cNvSpPr txBox="1"/>
          <p:nvPr/>
        </p:nvSpPr>
        <p:spPr>
          <a:xfrm>
            <a:off x="611939" y="4496606"/>
            <a:ext cx="1079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াচনের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2F247-37B6-45A6-BE34-C374659269E4}"/>
              </a:ext>
            </a:extLst>
          </p:cNvPr>
          <p:cNvSpPr txBox="1"/>
          <p:nvPr/>
        </p:nvSpPr>
        <p:spPr>
          <a:xfrm>
            <a:off x="872197" y="1531507"/>
            <a:ext cx="762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া---------</a:t>
            </a:r>
          </a:p>
        </p:txBody>
      </p:sp>
    </p:spTree>
    <p:extLst>
      <p:ext uri="{BB962C8B-B14F-4D97-AF65-F5344CB8AC3E}">
        <p14:creationId xmlns:p14="http://schemas.microsoft.com/office/powerpoint/2010/main" val="42152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827D4B-A72A-41C1-8D57-B235963D87EB}"/>
              </a:ext>
            </a:extLst>
          </p:cNvPr>
          <p:cNvSpPr/>
          <p:nvPr/>
        </p:nvSpPr>
        <p:spPr>
          <a:xfrm>
            <a:off x="1499911" y="381865"/>
            <a:ext cx="8688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42A3F-0F77-4202-BDAA-ED0BFFEFC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08" y="1397528"/>
            <a:ext cx="5049079" cy="33599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A97D92-A3EF-4AF5-A775-7D995E324719}"/>
              </a:ext>
            </a:extLst>
          </p:cNvPr>
          <p:cNvSpPr/>
          <p:nvPr/>
        </p:nvSpPr>
        <p:spPr>
          <a:xfrm>
            <a:off x="3489964" y="4953865"/>
            <a:ext cx="3860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D214D-AD29-4977-B39E-0AC786A3B352}"/>
              </a:ext>
            </a:extLst>
          </p:cNvPr>
          <p:cNvSpPr/>
          <p:nvPr/>
        </p:nvSpPr>
        <p:spPr>
          <a:xfrm>
            <a:off x="3644653" y="5636422"/>
            <a:ext cx="3550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28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5676BD-0A95-4660-9E91-032520F70AFF}"/>
              </a:ext>
            </a:extLst>
          </p:cNvPr>
          <p:cNvSpPr/>
          <p:nvPr/>
        </p:nvSpPr>
        <p:spPr>
          <a:xfrm>
            <a:off x="3910651" y="487881"/>
            <a:ext cx="33105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D2401-AF5D-499D-AB0A-E3A58163F1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219133" y="1688943"/>
            <a:ext cx="4970714" cy="346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76475-23F8-433C-9B8C-006031513D08}"/>
              </a:ext>
            </a:extLst>
          </p:cNvPr>
          <p:cNvSpPr txBox="1"/>
          <p:nvPr/>
        </p:nvSpPr>
        <p:spPr>
          <a:xfrm>
            <a:off x="2237198" y="5491758"/>
            <a:ext cx="723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928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5F3A51-17FA-43EF-8152-01ACC55E4383}"/>
              </a:ext>
            </a:extLst>
          </p:cNvPr>
          <p:cNvSpPr/>
          <p:nvPr/>
        </p:nvSpPr>
        <p:spPr>
          <a:xfrm>
            <a:off x="1720532" y="355362"/>
            <a:ext cx="8061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DCFCEC4-A1C3-44E4-BD85-C51F9D64E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750094"/>
              </p:ext>
            </p:extLst>
          </p:nvPr>
        </p:nvGraphicFramePr>
        <p:xfrm>
          <a:off x="1512272" y="1145195"/>
          <a:ext cx="8862645" cy="557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8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96D9A5-01CA-4B54-92E8-470D6E0A9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FD96D9A5-01CA-4B54-92E8-470D6E0A9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FD96D9A5-01CA-4B54-92E8-470D6E0A9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graphicEl>
                                              <a:dgm id="{FD96D9A5-01CA-4B54-92E8-470D6E0A9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22F667-3A5C-42E7-921D-FB8A7AC5F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7C22F667-3A5C-42E7-921D-FB8A7AC5F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7C22F667-3A5C-42E7-921D-FB8A7AC5F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7C22F667-3A5C-42E7-921D-FB8A7AC5F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612FBD-6F29-49BF-80CD-A5E40EF4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4A612FBD-6F29-49BF-80CD-A5E40EF4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4A612FBD-6F29-49BF-80CD-A5E40EF4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4A612FBD-6F29-49BF-80CD-A5E40EF43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248355-1049-4AD2-8884-12FDA23C3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A5248355-1049-4AD2-8884-12FDA23C3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A5248355-1049-4AD2-8884-12FDA23C3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A5248355-1049-4AD2-8884-12FDA23C3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F7E96-06A1-483A-93FE-468E1586A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FC5F7E96-06A1-483A-93FE-468E1586A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FC5F7E96-06A1-483A-93FE-468E1586A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FC5F7E96-06A1-483A-93FE-468E1586A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04373D-E293-4FA2-9896-61B7FE2E7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5B04373D-E293-4FA2-9896-61B7FE2E7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graphicEl>
                                              <a:dgm id="{5B04373D-E293-4FA2-9896-61B7FE2E7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5B04373D-E293-4FA2-9896-61B7FE2E7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2BDD7F-FC8E-4CD2-829A-C07A30175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052BDD7F-FC8E-4CD2-829A-C07A30175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052BDD7F-FC8E-4CD2-829A-C07A30175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052BDD7F-FC8E-4CD2-829A-C07A30175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C0CDD3-1D2F-4C49-B4F0-22B328B4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11C0CDD3-1D2F-4C49-B4F0-22B328B4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dgm id="{11C0CDD3-1D2F-4C49-B4F0-22B328B4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11C0CDD3-1D2F-4C49-B4F0-22B328B41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5A9F24-E585-4F9E-A052-E623A9E21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graphicEl>
                                              <a:dgm id="{D05A9F24-E585-4F9E-A052-E623A9E21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graphicEl>
                                              <a:dgm id="{D05A9F24-E585-4F9E-A052-E623A9E21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D05A9F24-E585-4F9E-A052-E623A9E21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045418-17A9-43C4-AAE7-F5CDDC360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graphicEl>
                                              <a:dgm id="{D0045418-17A9-43C4-AAE7-F5CDDC360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D0045418-17A9-43C4-AAE7-F5CDDC360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>
                                            <p:graphicEl>
                                              <a:dgm id="{D0045418-17A9-43C4-AAE7-F5CDDC360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0DF72-E8FC-4894-A6F1-2A7A6D155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graphicEl>
                                              <a:dgm id="{4E20DF72-E8FC-4894-A6F1-2A7A6D155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graphicEl>
                                              <a:dgm id="{4E20DF72-E8FC-4894-A6F1-2A7A6D155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>
                                            <p:graphicEl>
                                              <a:dgm id="{4E20DF72-E8FC-4894-A6F1-2A7A6D155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535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আজকের ক্লাসে সবাইকে স্বাগত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2020-03-10T09:34:39Z</dcterms:created>
  <dcterms:modified xsi:type="dcterms:W3CDTF">2020-03-11T07:13:03Z</dcterms:modified>
</cp:coreProperties>
</file>