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87" r:id="rId3"/>
    <p:sldId id="257" r:id="rId4"/>
    <p:sldId id="279" r:id="rId5"/>
    <p:sldId id="259" r:id="rId6"/>
    <p:sldId id="260" r:id="rId7"/>
    <p:sldId id="261" r:id="rId8"/>
    <p:sldId id="275" r:id="rId9"/>
    <p:sldId id="262" r:id="rId10"/>
    <p:sldId id="264" r:id="rId11"/>
    <p:sldId id="263" r:id="rId12"/>
    <p:sldId id="266" r:id="rId13"/>
    <p:sldId id="265" r:id="rId14"/>
    <p:sldId id="267" r:id="rId15"/>
    <p:sldId id="285" r:id="rId16"/>
    <p:sldId id="268" r:id="rId17"/>
    <p:sldId id="269" r:id="rId18"/>
    <p:sldId id="270" r:id="rId19"/>
    <p:sldId id="272" r:id="rId20"/>
    <p:sldId id="288" r:id="rId21"/>
    <p:sldId id="289" r:id="rId22"/>
    <p:sldId id="282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18037-882C-44D2-A671-DC6BC1536BE5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2BCD8CF-C5B8-4FDD-A3B2-4DB95CFC684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70D42-3A89-43B1-9099-781D5AF7575B}" type="parTrans" cxnId="{2838ABB7-DF37-413A-8233-40E791472FDF}">
      <dgm:prSet/>
      <dgm:spPr/>
      <dgm:t>
        <a:bodyPr/>
        <a:lstStyle/>
        <a:p>
          <a:endParaRPr lang="en-US"/>
        </a:p>
      </dgm:t>
    </dgm:pt>
    <dgm:pt modelId="{ACBC0D5A-6511-47A5-B73B-4EBE18A3DF59}" type="sibTrans" cxnId="{2838ABB7-DF37-413A-8233-40E791472FDF}">
      <dgm:prSet/>
      <dgm:spPr/>
      <dgm:t>
        <a:bodyPr/>
        <a:lstStyle/>
        <a:p>
          <a:endParaRPr lang="en-US"/>
        </a:p>
      </dgm:t>
    </dgm:pt>
    <dgm:pt modelId="{18F920E7-2A83-4EF4-9E01-AAFB21C991C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C0C541-8F19-4C5A-AAD6-F35068CCA430}" type="parTrans" cxnId="{320C9D85-D360-4533-AE3B-BF80F7BD23B6}">
      <dgm:prSet/>
      <dgm:spPr/>
      <dgm:t>
        <a:bodyPr/>
        <a:lstStyle/>
        <a:p>
          <a:endParaRPr lang="en-US"/>
        </a:p>
      </dgm:t>
    </dgm:pt>
    <dgm:pt modelId="{78755C7D-AFC3-4861-ACE6-C53C1C3F1CF9}" type="sibTrans" cxnId="{320C9D85-D360-4533-AE3B-BF80F7BD23B6}">
      <dgm:prSet/>
      <dgm:spPr/>
      <dgm:t>
        <a:bodyPr/>
        <a:lstStyle/>
        <a:p>
          <a:endParaRPr lang="en-US"/>
        </a:p>
      </dgm:t>
    </dgm:pt>
    <dgm:pt modelId="{49E6F718-8A1B-4460-B572-F2BB9EA21B46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578A6-520D-4D8D-AF41-10ABD4D7BE46}" type="sibTrans" cxnId="{BBE556CA-81FE-45C8-AD9D-4751D5725718}">
      <dgm:prSet/>
      <dgm:spPr/>
      <dgm:t>
        <a:bodyPr/>
        <a:lstStyle/>
        <a:p>
          <a:endParaRPr lang="en-US"/>
        </a:p>
      </dgm:t>
    </dgm:pt>
    <dgm:pt modelId="{86B7A3B7-C673-4BAC-88AC-159657CF48E3}" type="parTrans" cxnId="{BBE556CA-81FE-45C8-AD9D-4751D5725718}">
      <dgm:prSet/>
      <dgm:spPr/>
      <dgm:t>
        <a:bodyPr/>
        <a:lstStyle/>
        <a:p>
          <a:endParaRPr lang="en-US"/>
        </a:p>
      </dgm:t>
    </dgm:pt>
    <dgm:pt modelId="{B86C1C3D-145C-4169-8723-79BC87C4EB4F}" type="pres">
      <dgm:prSet presAssocID="{7FE18037-882C-44D2-A671-DC6BC1536B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48FAE1-6446-4E0F-89A4-947492FCC884}" type="pres">
      <dgm:prSet presAssocID="{49E6F718-8A1B-4460-B572-F2BB9EA21B46}" presName="hierRoot1" presStyleCnt="0"/>
      <dgm:spPr/>
    </dgm:pt>
    <dgm:pt modelId="{51430D63-BAC0-4AA3-9EC3-757F4BC7AEF9}" type="pres">
      <dgm:prSet presAssocID="{49E6F718-8A1B-4460-B572-F2BB9EA21B46}" presName="composite" presStyleCnt="0"/>
      <dgm:spPr/>
    </dgm:pt>
    <dgm:pt modelId="{797F38C5-25B5-4299-AA75-D0602A32B936}" type="pres">
      <dgm:prSet presAssocID="{49E6F718-8A1B-4460-B572-F2BB9EA21B46}" presName="background" presStyleLbl="node0" presStyleIdx="0" presStyleCnt="1"/>
      <dgm:spPr>
        <a:ln>
          <a:noFill/>
        </a:ln>
      </dgm:spPr>
    </dgm:pt>
    <dgm:pt modelId="{B70542DF-E57D-43D6-8C85-39469C5B3CFC}" type="pres">
      <dgm:prSet presAssocID="{49E6F718-8A1B-4460-B572-F2BB9EA21B46}" presName="text" presStyleLbl="fgAcc0" presStyleIdx="0" presStyleCnt="1" custScaleX="120845" custScaleY="123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720DD-81D8-47A2-A0DE-F97B6D61EC15}" type="pres">
      <dgm:prSet presAssocID="{49E6F718-8A1B-4460-B572-F2BB9EA21B46}" presName="hierChild2" presStyleCnt="0"/>
      <dgm:spPr/>
    </dgm:pt>
    <dgm:pt modelId="{F92FF0CF-3E77-4A48-8E31-ADB9E69168F5}" type="pres">
      <dgm:prSet presAssocID="{C0770D42-3A89-43B1-9099-781D5AF7575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DEE5F5A-9C7B-4945-8BD5-7591284E6DBE}" type="pres">
      <dgm:prSet presAssocID="{D2BCD8CF-C5B8-4FDD-A3B2-4DB95CFC684B}" presName="hierRoot2" presStyleCnt="0"/>
      <dgm:spPr/>
    </dgm:pt>
    <dgm:pt modelId="{66515E5C-E104-42FE-BE70-D1EEEB711C4B}" type="pres">
      <dgm:prSet presAssocID="{D2BCD8CF-C5B8-4FDD-A3B2-4DB95CFC684B}" presName="composite2" presStyleCnt="0"/>
      <dgm:spPr/>
    </dgm:pt>
    <dgm:pt modelId="{F91E7E21-75EA-467E-8998-3B4A84DD02F9}" type="pres">
      <dgm:prSet presAssocID="{D2BCD8CF-C5B8-4FDD-A3B2-4DB95CFC684B}" presName="background2" presStyleLbl="node2" presStyleIdx="0" presStyleCnt="2"/>
      <dgm:spPr>
        <a:ln>
          <a:noFill/>
        </a:ln>
      </dgm:spPr>
    </dgm:pt>
    <dgm:pt modelId="{EBA631F6-27ED-481C-B4F9-D89E798EA1BA}" type="pres">
      <dgm:prSet presAssocID="{D2BCD8CF-C5B8-4FDD-A3B2-4DB95CFC684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9BF60-6F23-4F71-AB47-29251C706679}" type="pres">
      <dgm:prSet presAssocID="{D2BCD8CF-C5B8-4FDD-A3B2-4DB95CFC684B}" presName="hierChild3" presStyleCnt="0"/>
      <dgm:spPr/>
    </dgm:pt>
    <dgm:pt modelId="{644F7B2F-4A0A-49F7-88D3-B80D0499BCA2}" type="pres">
      <dgm:prSet presAssocID="{48C0C541-8F19-4C5A-AAD6-F35068CCA43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329B664-4BB6-4582-BA63-F3171AF29220}" type="pres">
      <dgm:prSet presAssocID="{18F920E7-2A83-4EF4-9E01-AAFB21C991CC}" presName="hierRoot2" presStyleCnt="0"/>
      <dgm:spPr/>
    </dgm:pt>
    <dgm:pt modelId="{ACDE5F4E-7EB0-4EAF-A1AF-D5C0A2D3C17B}" type="pres">
      <dgm:prSet presAssocID="{18F920E7-2A83-4EF4-9E01-AAFB21C991CC}" presName="composite2" presStyleCnt="0"/>
      <dgm:spPr/>
    </dgm:pt>
    <dgm:pt modelId="{56D4771F-A36D-4173-99FB-E0AC758A42AA}" type="pres">
      <dgm:prSet presAssocID="{18F920E7-2A83-4EF4-9E01-AAFB21C991CC}" presName="background2" presStyleLbl="node2" presStyleIdx="1" presStyleCnt="2"/>
      <dgm:spPr>
        <a:ln>
          <a:noFill/>
        </a:ln>
      </dgm:spPr>
    </dgm:pt>
    <dgm:pt modelId="{6DE00E3F-0EBE-4E9B-A2EA-6D5F0B4E2E09}" type="pres">
      <dgm:prSet presAssocID="{18F920E7-2A83-4EF4-9E01-AAFB21C991C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8C9E3-34DC-4420-AEC7-B933BF06135F}" type="pres">
      <dgm:prSet presAssocID="{18F920E7-2A83-4EF4-9E01-AAFB21C991CC}" presName="hierChild3" presStyleCnt="0"/>
      <dgm:spPr/>
    </dgm:pt>
  </dgm:ptLst>
  <dgm:cxnLst>
    <dgm:cxn modelId="{BE5F61AD-17C5-4BD3-BFDC-53B4019219AA}" type="presOf" srcId="{D2BCD8CF-C5B8-4FDD-A3B2-4DB95CFC684B}" destId="{EBA631F6-27ED-481C-B4F9-D89E798EA1BA}" srcOrd="0" destOrd="0" presId="urn:microsoft.com/office/officeart/2005/8/layout/hierarchy1"/>
    <dgm:cxn modelId="{C2F43700-CBAA-4908-991B-92B1E6EEBFB2}" type="presOf" srcId="{C0770D42-3A89-43B1-9099-781D5AF7575B}" destId="{F92FF0CF-3E77-4A48-8E31-ADB9E69168F5}" srcOrd="0" destOrd="0" presId="urn:microsoft.com/office/officeart/2005/8/layout/hierarchy1"/>
    <dgm:cxn modelId="{2838ABB7-DF37-413A-8233-40E791472FDF}" srcId="{49E6F718-8A1B-4460-B572-F2BB9EA21B46}" destId="{D2BCD8CF-C5B8-4FDD-A3B2-4DB95CFC684B}" srcOrd="0" destOrd="0" parTransId="{C0770D42-3A89-43B1-9099-781D5AF7575B}" sibTransId="{ACBC0D5A-6511-47A5-B73B-4EBE18A3DF59}"/>
    <dgm:cxn modelId="{BBE556CA-81FE-45C8-AD9D-4751D5725718}" srcId="{7FE18037-882C-44D2-A671-DC6BC1536BE5}" destId="{49E6F718-8A1B-4460-B572-F2BB9EA21B46}" srcOrd="0" destOrd="0" parTransId="{86B7A3B7-C673-4BAC-88AC-159657CF48E3}" sibTransId="{385578A6-520D-4D8D-AF41-10ABD4D7BE46}"/>
    <dgm:cxn modelId="{287ADDC7-774C-41A4-B1CA-F60E0E3353AD}" type="presOf" srcId="{18F920E7-2A83-4EF4-9E01-AAFB21C991CC}" destId="{6DE00E3F-0EBE-4E9B-A2EA-6D5F0B4E2E09}" srcOrd="0" destOrd="0" presId="urn:microsoft.com/office/officeart/2005/8/layout/hierarchy1"/>
    <dgm:cxn modelId="{320C9D85-D360-4533-AE3B-BF80F7BD23B6}" srcId="{49E6F718-8A1B-4460-B572-F2BB9EA21B46}" destId="{18F920E7-2A83-4EF4-9E01-AAFB21C991CC}" srcOrd="1" destOrd="0" parTransId="{48C0C541-8F19-4C5A-AAD6-F35068CCA430}" sibTransId="{78755C7D-AFC3-4861-ACE6-C53C1C3F1CF9}"/>
    <dgm:cxn modelId="{802A5DA7-9432-4912-8E62-2AF2FE1EBC31}" type="presOf" srcId="{49E6F718-8A1B-4460-B572-F2BB9EA21B46}" destId="{B70542DF-E57D-43D6-8C85-39469C5B3CFC}" srcOrd="0" destOrd="0" presId="urn:microsoft.com/office/officeart/2005/8/layout/hierarchy1"/>
    <dgm:cxn modelId="{E407A1DA-BFCC-45F2-B0EB-7B4F919FCD06}" type="presOf" srcId="{7FE18037-882C-44D2-A671-DC6BC1536BE5}" destId="{B86C1C3D-145C-4169-8723-79BC87C4EB4F}" srcOrd="0" destOrd="0" presId="urn:microsoft.com/office/officeart/2005/8/layout/hierarchy1"/>
    <dgm:cxn modelId="{430641FB-B0E4-4949-B058-FD5582CB4ED0}" type="presOf" srcId="{48C0C541-8F19-4C5A-AAD6-F35068CCA430}" destId="{644F7B2F-4A0A-49F7-88D3-B80D0499BCA2}" srcOrd="0" destOrd="0" presId="urn:microsoft.com/office/officeart/2005/8/layout/hierarchy1"/>
    <dgm:cxn modelId="{885FBA6C-4BCE-4248-B812-D2F461C214E4}" type="presParOf" srcId="{B86C1C3D-145C-4169-8723-79BC87C4EB4F}" destId="{6248FAE1-6446-4E0F-89A4-947492FCC884}" srcOrd="0" destOrd="0" presId="urn:microsoft.com/office/officeart/2005/8/layout/hierarchy1"/>
    <dgm:cxn modelId="{E54FA6F7-418A-4F39-A575-5C59D796F274}" type="presParOf" srcId="{6248FAE1-6446-4E0F-89A4-947492FCC884}" destId="{51430D63-BAC0-4AA3-9EC3-757F4BC7AEF9}" srcOrd="0" destOrd="0" presId="urn:microsoft.com/office/officeart/2005/8/layout/hierarchy1"/>
    <dgm:cxn modelId="{F2A4620C-8AC6-469B-8F16-C3C740FCEF66}" type="presParOf" srcId="{51430D63-BAC0-4AA3-9EC3-757F4BC7AEF9}" destId="{797F38C5-25B5-4299-AA75-D0602A32B936}" srcOrd="0" destOrd="0" presId="urn:microsoft.com/office/officeart/2005/8/layout/hierarchy1"/>
    <dgm:cxn modelId="{683C20B9-20AF-42B3-902D-A48CE5BA08D1}" type="presParOf" srcId="{51430D63-BAC0-4AA3-9EC3-757F4BC7AEF9}" destId="{B70542DF-E57D-43D6-8C85-39469C5B3CFC}" srcOrd="1" destOrd="0" presId="urn:microsoft.com/office/officeart/2005/8/layout/hierarchy1"/>
    <dgm:cxn modelId="{B37E5C77-BE31-4612-A1BC-E576AA61AB41}" type="presParOf" srcId="{6248FAE1-6446-4E0F-89A4-947492FCC884}" destId="{9A2720DD-81D8-47A2-A0DE-F97B6D61EC15}" srcOrd="1" destOrd="0" presId="urn:microsoft.com/office/officeart/2005/8/layout/hierarchy1"/>
    <dgm:cxn modelId="{12183F51-158C-4181-9BA5-EF43F1BA33D5}" type="presParOf" srcId="{9A2720DD-81D8-47A2-A0DE-F97B6D61EC15}" destId="{F92FF0CF-3E77-4A48-8E31-ADB9E69168F5}" srcOrd="0" destOrd="0" presId="urn:microsoft.com/office/officeart/2005/8/layout/hierarchy1"/>
    <dgm:cxn modelId="{CF505BD6-0A9E-4D53-AAC7-C627C4A3768E}" type="presParOf" srcId="{9A2720DD-81D8-47A2-A0DE-F97B6D61EC15}" destId="{EDEE5F5A-9C7B-4945-8BD5-7591284E6DBE}" srcOrd="1" destOrd="0" presId="urn:microsoft.com/office/officeart/2005/8/layout/hierarchy1"/>
    <dgm:cxn modelId="{6203E34C-D31D-47E7-8C4C-37559E93FCF7}" type="presParOf" srcId="{EDEE5F5A-9C7B-4945-8BD5-7591284E6DBE}" destId="{66515E5C-E104-42FE-BE70-D1EEEB711C4B}" srcOrd="0" destOrd="0" presId="urn:microsoft.com/office/officeart/2005/8/layout/hierarchy1"/>
    <dgm:cxn modelId="{B2AABAB5-DD58-44E4-8A1F-CC1F5EE55A64}" type="presParOf" srcId="{66515E5C-E104-42FE-BE70-D1EEEB711C4B}" destId="{F91E7E21-75EA-467E-8998-3B4A84DD02F9}" srcOrd="0" destOrd="0" presId="urn:microsoft.com/office/officeart/2005/8/layout/hierarchy1"/>
    <dgm:cxn modelId="{360D5662-D66F-4C6F-A71A-BAF3B3B1EDF3}" type="presParOf" srcId="{66515E5C-E104-42FE-BE70-D1EEEB711C4B}" destId="{EBA631F6-27ED-481C-B4F9-D89E798EA1BA}" srcOrd="1" destOrd="0" presId="urn:microsoft.com/office/officeart/2005/8/layout/hierarchy1"/>
    <dgm:cxn modelId="{96AFED70-AD51-452D-9004-738D57F7AFED}" type="presParOf" srcId="{EDEE5F5A-9C7B-4945-8BD5-7591284E6DBE}" destId="{E479BF60-6F23-4F71-AB47-29251C706679}" srcOrd="1" destOrd="0" presId="urn:microsoft.com/office/officeart/2005/8/layout/hierarchy1"/>
    <dgm:cxn modelId="{14417305-E38B-4639-9018-D52D8D30A8C8}" type="presParOf" srcId="{9A2720DD-81D8-47A2-A0DE-F97B6D61EC15}" destId="{644F7B2F-4A0A-49F7-88D3-B80D0499BCA2}" srcOrd="2" destOrd="0" presId="urn:microsoft.com/office/officeart/2005/8/layout/hierarchy1"/>
    <dgm:cxn modelId="{389782D6-E076-4F8C-91EB-4ECA139D20E4}" type="presParOf" srcId="{9A2720DD-81D8-47A2-A0DE-F97B6D61EC15}" destId="{E329B664-4BB6-4582-BA63-F3171AF29220}" srcOrd="3" destOrd="0" presId="urn:microsoft.com/office/officeart/2005/8/layout/hierarchy1"/>
    <dgm:cxn modelId="{EFC3EA15-3EC5-49A7-B7AE-63F3BE5E9C4B}" type="presParOf" srcId="{E329B664-4BB6-4582-BA63-F3171AF29220}" destId="{ACDE5F4E-7EB0-4EAF-A1AF-D5C0A2D3C17B}" srcOrd="0" destOrd="0" presId="urn:microsoft.com/office/officeart/2005/8/layout/hierarchy1"/>
    <dgm:cxn modelId="{83F54B37-886A-4A2B-8CAA-3B8AEED333AB}" type="presParOf" srcId="{ACDE5F4E-7EB0-4EAF-A1AF-D5C0A2D3C17B}" destId="{56D4771F-A36D-4173-99FB-E0AC758A42AA}" srcOrd="0" destOrd="0" presId="urn:microsoft.com/office/officeart/2005/8/layout/hierarchy1"/>
    <dgm:cxn modelId="{12AF655D-4327-44DA-A6DA-A44236332487}" type="presParOf" srcId="{ACDE5F4E-7EB0-4EAF-A1AF-D5C0A2D3C17B}" destId="{6DE00E3F-0EBE-4E9B-A2EA-6D5F0B4E2E09}" srcOrd="1" destOrd="0" presId="urn:microsoft.com/office/officeart/2005/8/layout/hierarchy1"/>
    <dgm:cxn modelId="{539B6D84-3A37-48A1-8656-15891F7D30D1}" type="presParOf" srcId="{E329B664-4BB6-4582-BA63-F3171AF29220}" destId="{0F48C9E3-34DC-4420-AEC7-B933BF0613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7B2F-4A0A-49F7-88D3-B80D0499BCA2}">
      <dsp:nvSpPr>
        <dsp:cNvPr id="0" name=""/>
        <dsp:cNvSpPr/>
      </dsp:nvSpPr>
      <dsp:spPr>
        <a:xfrm>
          <a:off x="2923579" y="1753054"/>
          <a:ext cx="1368623" cy="651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869"/>
              </a:lnTo>
              <a:lnTo>
                <a:pt x="1368623" y="443869"/>
              </a:lnTo>
              <a:lnTo>
                <a:pt x="1368623" y="65134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FF0CF-3E77-4A48-8E31-ADB9E69168F5}">
      <dsp:nvSpPr>
        <dsp:cNvPr id="0" name=""/>
        <dsp:cNvSpPr/>
      </dsp:nvSpPr>
      <dsp:spPr>
        <a:xfrm>
          <a:off x="1554956" y="1753054"/>
          <a:ext cx="1368623" cy="651340"/>
        </a:xfrm>
        <a:custGeom>
          <a:avLst/>
          <a:gdLst/>
          <a:ahLst/>
          <a:cxnLst/>
          <a:rect l="0" t="0" r="0" b="0"/>
          <a:pathLst>
            <a:path>
              <a:moveTo>
                <a:pt x="1368623" y="0"/>
              </a:moveTo>
              <a:lnTo>
                <a:pt x="1368623" y="443869"/>
              </a:lnTo>
              <a:lnTo>
                <a:pt x="0" y="443869"/>
              </a:lnTo>
              <a:lnTo>
                <a:pt x="0" y="65134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38C5-25B5-4299-AA75-D0602A32B936}">
      <dsp:nvSpPr>
        <dsp:cNvPr id="0" name=""/>
        <dsp:cNvSpPr/>
      </dsp:nvSpPr>
      <dsp:spPr>
        <a:xfrm>
          <a:off x="1570378" y="1082"/>
          <a:ext cx="2706403" cy="1751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542DF-E57D-43D6-8C85-39469C5B3CFC}">
      <dsp:nvSpPr>
        <dsp:cNvPr id="0" name=""/>
        <dsp:cNvSpPr/>
      </dsp:nvSpPr>
      <dsp:spPr>
        <a:xfrm>
          <a:off x="1819218" y="237481"/>
          <a:ext cx="2706403" cy="17519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531" y="288794"/>
        <a:ext cx="2603777" cy="1649345"/>
      </dsp:txXfrm>
    </dsp:sp>
    <dsp:sp modelId="{F91E7E21-75EA-467E-8998-3B4A84DD02F9}">
      <dsp:nvSpPr>
        <dsp:cNvPr id="0" name=""/>
        <dsp:cNvSpPr/>
      </dsp:nvSpPr>
      <dsp:spPr>
        <a:xfrm>
          <a:off x="435173" y="2404394"/>
          <a:ext cx="2239565" cy="1422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631F6-27ED-481C-B4F9-D89E798EA1BA}">
      <dsp:nvSpPr>
        <dsp:cNvPr id="0" name=""/>
        <dsp:cNvSpPr/>
      </dsp:nvSpPr>
      <dsp:spPr>
        <a:xfrm>
          <a:off x="684014" y="2640793"/>
          <a:ext cx="2239565" cy="142212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অনিবাসী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667" y="2682446"/>
        <a:ext cx="2156259" cy="1338818"/>
      </dsp:txXfrm>
    </dsp:sp>
    <dsp:sp modelId="{56D4771F-A36D-4173-99FB-E0AC758A42AA}">
      <dsp:nvSpPr>
        <dsp:cNvPr id="0" name=""/>
        <dsp:cNvSpPr/>
      </dsp:nvSpPr>
      <dsp:spPr>
        <a:xfrm>
          <a:off x="3172420" y="2404394"/>
          <a:ext cx="2239565" cy="1422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0E3F-0EBE-4E9B-A2EA-6D5F0B4E2E09}">
      <dsp:nvSpPr>
        <dsp:cNvPr id="0" name=""/>
        <dsp:cNvSpPr/>
      </dsp:nvSpPr>
      <dsp:spPr>
        <a:xfrm>
          <a:off x="3421260" y="2640793"/>
          <a:ext cx="2239565" cy="142212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নিবাসী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2913" y="2682446"/>
        <a:ext cx="2156259" cy="133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97DF-8114-48FE-A392-D0B625A8E2F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9B9E-1EBD-4CB5-A814-D81674E4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bn-BD" baseline="0" dirty="0" smtClean="0"/>
              <a:t>থেকে চিত্র সম্পর্কে ধারণার মাধ্যমে পাঠ উপস্থাপন করা যেতে পারে।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bn-BD" baseline="0" dirty="0" smtClean="0"/>
              <a:t>থেকে চিত্র সম্পর্কে ধারণার মাধ্যমে পাঠ উপস্থাপন করা যেতে পারে।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7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bn-BD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করেছে।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9B9E-1EBD-4CB5-A814-D81674E4B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শিক্ষকক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55C-224B-4D57-BFF9-FC8AFDB9A1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7C90-B8D8-4F6C-BD1D-106C0544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0198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ওপেন হচ্ছে না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894692"/>
            <a:ext cx="7086600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0183" y="180701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54807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23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19800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Reboot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4" y="1524000"/>
            <a:ext cx="7321595" cy="304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7662" y="402774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5024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926" y="6019800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কাজ করছে না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7662" y="228600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189" y="601980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গিয়েছে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704926" cy="5038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7662" y="152400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9667" y="60198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 নষ্ট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গিয়েছে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373216" cy="4890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7662" y="228600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8" y="1237488"/>
            <a:ext cx="4078224" cy="4477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2486" y="381000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32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81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741146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152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প্রকারভেদ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7F38C5-25B5-4299-AA75-D0602A32B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97F38C5-25B5-4299-AA75-D0602A32B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0542DF-E57D-43D6-8C85-39469C5B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B70542DF-E57D-43D6-8C85-39469C5B3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2FF0CF-3E77-4A48-8E31-ADB9E6916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F92FF0CF-3E77-4A48-8E31-ADB9E6916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1E7E21-75EA-467E-8998-3B4A84DD0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91E7E21-75EA-467E-8998-3B4A84DD0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631F6-27ED-481C-B4F9-D89E798EA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EBA631F6-27ED-481C-B4F9-D89E798EA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4F7B2F-4A0A-49F7-88D3-B80D0499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644F7B2F-4A0A-49F7-88D3-B80D0499B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D4771F-A36D-4173-99FB-E0AC758A4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56D4771F-A36D-4173-99FB-E0AC758A4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00E3F-0EBE-4E9B-A2EA-6D5F0B4E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DE00E3F-0EBE-4E9B-A2EA-6D5F0B4E2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10000" cy="3790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3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সংক্রমণ কর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পরিশেষে মূল প্রোগ্রামের কাছে নিয়ন্ত্রণ 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 হয়ে যায়,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অনিবাসী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Non-Resident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ব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অনিবাসী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" y="1143000"/>
            <a:ext cx="7702657" cy="3550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953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নিবাসী বা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Resident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52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2" y="1486380"/>
            <a:ext cx="3950208" cy="407622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5328692"/>
            <a:ext cx="8458200" cy="5387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রক্ষা পাওয়ার উপায় কি তা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52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35428" y="696687"/>
            <a:ext cx="4152402" cy="544285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/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88" y="3577782"/>
            <a:ext cx="3934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 বেগম 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বিবিদইল বালিকা উচ্চ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Salenabegum.ct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54447"/>
            <a:ext cx="1547424" cy="196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2"/>
          <p:cNvSpPr txBox="1">
            <a:spLocks/>
          </p:cNvSpPr>
          <p:nvPr/>
        </p:nvSpPr>
        <p:spPr>
          <a:xfrm>
            <a:off x="4772888" y="696687"/>
            <a:ext cx="4066312" cy="544285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৮ম</a:t>
            </a:r>
            <a:endParaRPr kumimoji="0" lang="bn-BD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৩য়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74579"/>
            <a:ext cx="1509378" cy="194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23824" y="5257800"/>
            <a:ext cx="967176" cy="5051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7017" y="228600"/>
            <a:ext cx="17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a typeface="Calibri"/>
                <a:cs typeface="NikoshBAN"/>
              </a:rPr>
              <a:t>1. 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ধরনের ভিত্তিতে ভাইরাস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কত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প্রকার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3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b="1" dirty="0" smtClean="0">
                <a:ea typeface="Calibri"/>
                <a:cs typeface="NikoshBAN"/>
              </a:rPr>
              <a:t>২</a:t>
            </a:r>
            <a:r>
              <a:rPr lang="bn-BD" sz="3600" b="1" dirty="0">
                <a:ea typeface="Calibri"/>
                <a:cs typeface="NikoshBAN"/>
              </a:rPr>
              <a:t>.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ভাইরাস বৃদ্ধির প্রধান কারণ কী</a:t>
            </a:r>
            <a:r>
              <a:rPr lang="bn-IN" sz="3600" b="1" dirty="0" smtClean="0">
                <a:ea typeface="Calibri"/>
                <a:cs typeface="NikoshBAN"/>
              </a:rPr>
              <a:t>? </a:t>
            </a:r>
            <a:endParaRPr lang="bn-BD" sz="3600" b="1" dirty="0" smtClean="0"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09800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৪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3613" y="1752600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b="1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254836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b="1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৫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পেন ড্রাইভের ব্যবহার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437457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কার্ড রিডারের ব্যবহার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3886200"/>
            <a:ext cx="4267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ইন্টারনেটের ব্যবহার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5105400"/>
            <a:ext cx="3886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 ডি</a:t>
            </a:r>
            <a:r>
              <a:rPr lang="bn-BD" sz="3600" b="1" dirty="0" smtClean="0">
                <a:solidFill>
                  <a:prstClr val="black"/>
                </a:solidFill>
                <a:latin typeface="NikoshBAN"/>
                <a:ea typeface="Calibri"/>
                <a:cs typeface="NikoshBAN"/>
              </a:rPr>
              <a:t>.ভি.ডি-</a:t>
            </a:r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ব্যবহার</a:t>
            </a:r>
            <a:endParaRPr lang="en-US" sz="3600" b="1" dirty="0"/>
          </a:p>
          <a:p>
            <a:pPr algn="ctr"/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4384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369977" y="1839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34000" y="175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4655977" y="39731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334000" y="2286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800600" y="338240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8006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00600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590800"/>
            <a:ext cx="26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নিবাসী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3411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. সি আই এস </a:t>
            </a:r>
            <a:endParaRPr lang="en-US" sz="36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908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অ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নিবাসী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343400" y="2057400"/>
            <a:ext cx="2767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. ডায়ালার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486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bn-BD" sz="3600" b="1" dirty="0" smtClean="0"/>
              <a:t>ও </a:t>
            </a:r>
            <a:r>
              <a:rPr lang="en-US" sz="3600" b="1" dirty="0" smtClean="0"/>
              <a:t>ii</a:t>
            </a:r>
            <a:endParaRPr lang="en-US" sz="3600" b="1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943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en-US" sz="3600" b="1" dirty="0" smtClean="0"/>
              <a:t>ii </a:t>
            </a:r>
            <a:r>
              <a:rPr lang="bn-BD" sz="3600" b="1" dirty="0" smtClean="0"/>
              <a:t>ও</a:t>
            </a:r>
            <a:r>
              <a:rPr lang="en-US" sz="3600" b="1" dirty="0" smtClean="0"/>
              <a:t>iii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114800" y="5943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en-US" sz="3600" b="1" dirty="0" smtClean="0"/>
              <a:t>I</a:t>
            </a:r>
            <a:r>
              <a:rPr lang="bn-BD" sz="3600" b="1" dirty="0" smtClean="0"/>
              <a:t>,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iiও</a:t>
            </a:r>
            <a:r>
              <a:rPr lang="bn-BD" sz="3600" b="1" dirty="0" smtClean="0"/>
              <a:t> iii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en-US" sz="3600" b="1" dirty="0" err="1" smtClean="0"/>
              <a:t>i</a:t>
            </a:r>
            <a:r>
              <a:rPr lang="en-US" sz="3600" b="1" dirty="0" err="1"/>
              <a:t>ও</a:t>
            </a:r>
            <a:r>
              <a:rPr lang="en-US" sz="3600" b="1" dirty="0" smtClean="0"/>
              <a:t> ii</a:t>
            </a:r>
            <a:r>
              <a:rPr lang="bn-BD" sz="3600" b="1" dirty="0" smtClean="0"/>
              <a:t>i</a:t>
            </a:r>
            <a:r>
              <a:rPr lang="bn-IN" sz="36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b="1" dirty="0"/>
          </a:p>
        </p:txBody>
      </p:sp>
      <p:sp>
        <p:nvSpPr>
          <p:cNvPr id="11" name="Multiply 10"/>
          <p:cNvSpPr/>
          <p:nvPr/>
        </p:nvSpPr>
        <p:spPr>
          <a:xfrm>
            <a:off x="7162800" y="2590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6698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733800" y="2057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162800" y="2057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77000" y="5334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77000" y="5867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1978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048000" y="5334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163669"/>
            <a:ext cx="849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3600" b="1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ভাইরাসে আক্রান্ত হওয়ার লক্ষণ হলো- </a:t>
            </a:r>
            <a:endParaRPr lang="bn-BD" sz="36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758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35619" y="4267200"/>
            <a:ext cx="66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4825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iii</a:t>
            </a:r>
            <a:r>
              <a:rPr lang="en-US" sz="3200" b="1" dirty="0" smtClean="0">
                <a:latin typeface="NikoshBAN"/>
                <a:cs typeface="NikoshBAN"/>
              </a:rPr>
              <a:t>.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36970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ক্ষমতা বৃদ্ধি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47638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 ঘন ঘন হ্যাং হওয়া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42304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গতি কমে যাওয়া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10094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atin typeface="NikoshBAN"/>
                <a:cs typeface="NikoshBAN"/>
              </a:rPr>
              <a:t>.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মেমোরিতে স্থায়ীভাবে অবস্থান করে কোন ভাইরাস?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7017" y="76200"/>
            <a:ext cx="17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077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914400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ea typeface="Calibri"/>
                <a:cs typeface="NikoshBAN"/>
              </a:rPr>
              <a:t>বাড়ির কাজ  </a:t>
            </a:r>
            <a:endParaRPr lang="en-US" sz="7200" b="1" dirty="0">
              <a:ea typeface="Calibri"/>
              <a:cs typeface="Vrind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4267200"/>
            <a:ext cx="69342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48570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1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9" y="1896214"/>
            <a:ext cx="7116911" cy="4504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336" y="152400"/>
            <a:ext cx="406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1892"/>
            <a:ext cx="35814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76200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72" y="1558302"/>
            <a:ext cx="4123027" cy="42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15960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লক্ষ্য কর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691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</a:t>
            </a: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লিতে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তোমরা কী দেখতে পেলে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121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1" y="1295400"/>
            <a:ext cx="110143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08" y="1790700"/>
            <a:ext cx="3858644" cy="3352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200" y="1790699"/>
            <a:ext cx="3733800" cy="33528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819150"/>
            <a:ext cx="5181600" cy="857250"/>
          </a:xfrm>
          <a:prstGeom prst="rect">
            <a:avLst/>
          </a:prstGeom>
          <a:noFill/>
          <a:ln>
            <a:noFill/>
          </a:ln>
          <a:effectLst>
            <a:outerShdw blurRad="1270000" dir="9240000" sx="193000" sy="193000" rotWithShape="0">
              <a:srgbClr val="000000">
                <a:alpha val="9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762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133600"/>
            <a:ext cx="8225518" cy="25677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b="1" dirty="0" smtClean="0">
                <a:latin typeface="NikoshBAN"/>
                <a:cs typeface="NikoshBAN"/>
              </a:rPr>
              <a:t>.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ভাইরাসে আক্রান্ত হওয়ার লক্ষন ব্যাখ্যা করতে 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93" y="4701382"/>
            <a:ext cx="1642531" cy="19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783724" cy="2057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23735"/>
            <a:ext cx="4295305" cy="25612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33852" y="1600200"/>
            <a:ext cx="2145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4661" y="3372176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41126" y="2404349"/>
            <a:ext cx="2596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10100" y="2404349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48300" y="3048000"/>
            <a:ext cx="19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86600" y="2999509"/>
            <a:ext cx="190500" cy="48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45968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হতে তোমরা কী বুঝতে পেরেছ?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260" y="381000"/>
            <a:ext cx="4092787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093 C 0.03038 -3.33333E-6 0.03559 -0.00069 0.03906 -0.00301 C 0.04063 -0.00416 0.04184 -0.00625 0.04358 -0.00717 C 0.05017 -0.01088 0.05694 -0.0118 0.06319 -0.01713 C 0.07222 -0.0162 0.08229 -0.01875 0.09045 -0.01319 C 0.09809 -0.0081 0.09497 0.00139 0.10573 0.0051 C 0.12014 0.00996 0.10972 0.00695 0.1375 0.00903 C 0.15087 0.01366 0.14149 0.01111 0.16632 0.01111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0487 C 0.0165 -0.00208 0.01285 0.00162 0.02327 -0.00324 C 0.02483 -0.00393 0.02778 -0.00532 0.02778 -0.00532 C 0.04063 0.00348 0.02917 -0.003 0.05365 0.00093 C 0.06337 0.00255 0.06233 0.00487 0.07483 0.00487 " pathEditMode="relative" ptsTypes="ffff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487 C 0.01841 -0.01088 0.02865 -0.00463 0.03855 -0.00115 C 0.0474 0.0169 0.06927 0.0088 0.08386 0.0088 " pathEditMode="relative" ptsTypes="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115 C 0.00972 -0.0007 0.01371 -0.00625 0.0158 -0.00672 C 0.02014 -0.00764 0.02239 -0.00324 0.02639 -0.00278 C 0.03489 -0.00162 0.04357 -0.00139 0.05208 -0.0007 C 0.05868 0.00139 0.05607 0.00115 0.05972 0.00115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209 C 0.01684 -0.01921 0.02049 -0.00995 0.04219 -0.0081 C 0.05885 -0.00231 0.05017 -0.00439 0.06806 -0.00208 C 0.07448 0.00093 0.07101 -4.44444E-6 0.07865 -4.44444E-6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0.00347 -0.01319 0.01129 -0.00741 0.02136 -0.00602 C 0.03229 0.00926 0.03663 0.00648 0.05313 0.0081 C 0.06111 0.01088 0.05712 0.01019 0.06528 0.01019 " pathEditMode="relative" ptsTypes="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3" y="1828800"/>
            <a:ext cx="2870199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5992" y="38100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95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28775"/>
            <a:ext cx="4762500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96842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করেছে 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597662" y="402774"/>
            <a:ext cx="3903633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410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2478" y="541811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8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558</Words>
  <Application>Microsoft Office PowerPoint</Application>
  <PresentationFormat>On-screen Show (4:3)</PresentationFormat>
  <Paragraphs>118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Rasel</cp:lastModifiedBy>
  <cp:revision>217</cp:revision>
  <dcterms:created xsi:type="dcterms:W3CDTF">2019-11-15T17:37:42Z</dcterms:created>
  <dcterms:modified xsi:type="dcterms:W3CDTF">2020-03-14T09:54:46Z</dcterms:modified>
</cp:coreProperties>
</file>