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70" r:id="rId8"/>
    <p:sldId id="271" r:id="rId9"/>
    <p:sldId id="267" r:id="rId10"/>
    <p:sldId id="262" r:id="rId11"/>
    <p:sldId id="263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F39C-D72F-416B-8786-E1326F23DE0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C412-5C0D-4106-B978-0A6B44DF0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9" y="409433"/>
            <a:ext cx="10786281" cy="6067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2501" y="2947916"/>
            <a:ext cx="40078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স্বাগতম</a:t>
            </a:r>
            <a:r>
              <a:rPr lang="en-US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28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33" y="365125"/>
            <a:ext cx="4899546" cy="1325563"/>
          </a:xfr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3234520"/>
            <a:ext cx="639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১।  </a:t>
            </a:r>
            <a:r>
              <a:rPr lang="en-US" sz="2800" dirty="0" err="1" smtClean="0"/>
              <a:t>লখা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শহীদদের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সম্মান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799" y="4012442"/>
            <a:ext cx="530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763068" y="736979"/>
            <a:ext cx="2442949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 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 )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844956" y="511270"/>
            <a:ext cx="271590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শহিদদের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লখার</a:t>
            </a:r>
            <a:r>
              <a:rPr lang="en-US" dirty="0" smtClean="0"/>
              <a:t> </a:t>
            </a:r>
            <a:r>
              <a:rPr lang="en-US" dirty="0" err="1" smtClean="0"/>
              <a:t>শ্রদ্ধা</a:t>
            </a:r>
            <a:r>
              <a:rPr lang="en-US" dirty="0" smtClean="0"/>
              <a:t>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ফুটে</a:t>
            </a:r>
            <a:r>
              <a:rPr lang="en-US" dirty="0" smtClean="0"/>
              <a:t> </a:t>
            </a:r>
            <a:r>
              <a:rPr lang="en-US" dirty="0" err="1" smtClean="0"/>
              <a:t>উঠেছে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বিশ্লেষন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9" y="136477"/>
            <a:ext cx="10972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1875" y="3289110"/>
            <a:ext cx="47084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33" y="365125"/>
            <a:ext cx="450376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3" y="1681163"/>
            <a:ext cx="3306336" cy="8239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ফৌজিয়া</a:t>
            </a:r>
            <a:r>
              <a:rPr lang="en-US" dirty="0" smtClean="0"/>
              <a:t> </a:t>
            </a:r>
            <a:r>
              <a:rPr lang="en-US" dirty="0" err="1" smtClean="0"/>
              <a:t>জেসমিন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 (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সি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)  </a:t>
            </a:r>
          </a:p>
          <a:p>
            <a:r>
              <a:rPr lang="en-US" dirty="0" err="1" smtClean="0"/>
              <a:t>পারাগা</a:t>
            </a:r>
            <a:r>
              <a:rPr lang="en-US" dirty="0" err="1"/>
              <a:t>ঁ</a:t>
            </a:r>
            <a:r>
              <a:rPr lang="en-US" dirty="0" err="1" smtClean="0"/>
              <a:t>ও</a:t>
            </a:r>
            <a:r>
              <a:rPr lang="en-US" dirty="0" smtClean="0"/>
              <a:t> 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বিদালয়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ভালুকা</a:t>
            </a:r>
            <a:r>
              <a:rPr lang="en-US" dirty="0" smtClean="0"/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০১৭১৫৩২৬২৬৯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440304" cy="82391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শ্রেনি</a:t>
            </a:r>
            <a:r>
              <a:rPr lang="en-US" dirty="0" smtClean="0"/>
              <a:t> – </a:t>
            </a:r>
            <a:r>
              <a:rPr lang="en-US" dirty="0" err="1" smtClean="0"/>
              <a:t>সপ্তম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বিষয়</a:t>
            </a:r>
            <a:r>
              <a:rPr lang="en-US" dirty="0" smtClean="0"/>
              <a:t>  - </a:t>
            </a:r>
            <a:r>
              <a:rPr lang="en-US" dirty="0" err="1" smtClean="0"/>
              <a:t>বাংলা</a:t>
            </a:r>
            <a:endParaRPr lang="en-US" dirty="0" smtClean="0"/>
          </a:p>
          <a:p>
            <a:r>
              <a:rPr lang="en-US" dirty="0" err="1" smtClean="0"/>
              <a:t>পাঠ</a:t>
            </a:r>
            <a:r>
              <a:rPr lang="en-US" dirty="0" smtClean="0"/>
              <a:t>  - </a:t>
            </a:r>
            <a:r>
              <a:rPr lang="en-US" dirty="0" err="1" smtClean="0"/>
              <a:t>লখার</a:t>
            </a:r>
            <a:r>
              <a:rPr lang="en-US" dirty="0" smtClean="0"/>
              <a:t> </a:t>
            </a:r>
            <a:r>
              <a:rPr lang="en-US" dirty="0" err="1" smtClean="0"/>
              <a:t>একুশে</a:t>
            </a:r>
            <a:endParaRPr lang="en-US" dirty="0" smtClean="0"/>
          </a:p>
          <a:p>
            <a:r>
              <a:rPr lang="en-US" dirty="0" err="1" smtClean="0"/>
              <a:t>সময়</a:t>
            </a:r>
            <a:r>
              <a:rPr lang="en-US" dirty="0" smtClean="0"/>
              <a:t>  - ৫০ </a:t>
            </a:r>
            <a:r>
              <a:rPr lang="en-US" dirty="0" err="1" smtClean="0"/>
              <a:t>মিনিট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তারিখ</a:t>
            </a:r>
            <a:r>
              <a:rPr lang="en-US" dirty="0" smtClean="0"/>
              <a:t> – ১৩ /০৩/২০২০ </a:t>
            </a:r>
            <a:r>
              <a:rPr lang="en-US" dirty="0" err="1" smtClean="0"/>
              <a:t>ইং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-122830"/>
            <a:ext cx="4453719" cy="477011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109182"/>
            <a:ext cx="4107976" cy="45381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86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217158" y="859809"/>
            <a:ext cx="3413693" cy="17924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160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76749" cy="1325563"/>
          </a:xfrm>
          <a:solidFill>
            <a:srgbClr val="00B0F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মাতৃভাষার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কিশোরের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আবেগ</a:t>
            </a:r>
            <a:r>
              <a:rPr lang="en-US" dirty="0" smtClean="0"/>
              <a:t>  </a:t>
            </a:r>
            <a:r>
              <a:rPr lang="en-US" dirty="0" err="1" smtClean="0"/>
              <a:t>অপরিসীম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ব্যখ্যা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</a:t>
            </a:r>
          </a:p>
          <a:p>
            <a:r>
              <a:rPr lang="en-US" dirty="0" err="1" smtClean="0"/>
              <a:t>শহিদদের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যথাযথ</a:t>
            </a:r>
            <a:r>
              <a:rPr lang="en-US" dirty="0" smtClean="0"/>
              <a:t> </a:t>
            </a:r>
            <a:r>
              <a:rPr lang="en-US" dirty="0" err="1" smtClean="0"/>
              <a:t>সম্মান</a:t>
            </a:r>
            <a:r>
              <a:rPr lang="en-US" dirty="0" smtClean="0"/>
              <a:t>  ও </a:t>
            </a:r>
            <a:r>
              <a:rPr lang="en-US" dirty="0" err="1" smtClean="0"/>
              <a:t>শ্রদ্ধা</a:t>
            </a:r>
            <a:r>
              <a:rPr lang="en-US" dirty="0" smtClean="0"/>
              <a:t>  </a:t>
            </a:r>
            <a:r>
              <a:rPr lang="en-US" dirty="0" err="1" smtClean="0"/>
              <a:t>ব্যখ্যা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"/>
            <a:ext cx="4574572" cy="305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07" y="3357348"/>
            <a:ext cx="4940490" cy="3384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3473144"/>
            <a:ext cx="4574572" cy="350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78" y="0"/>
            <a:ext cx="4940490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-6823"/>
            <a:ext cx="5554638" cy="295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4"/>
            <a:ext cx="5785114" cy="29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69" y="204717"/>
            <a:ext cx="6782938" cy="455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3004" y="5431809"/>
            <a:ext cx="2811438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লখা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365125"/>
            <a:ext cx="3725838" cy="1325563"/>
          </a:xfrm>
          <a:solidFill>
            <a:schemeClr val="accent6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শান</a:t>
            </a:r>
            <a:r>
              <a:rPr lang="en-US" dirty="0"/>
              <a:t> </a:t>
            </a:r>
            <a:r>
              <a:rPr lang="en-US" dirty="0" smtClean="0"/>
              <a:t> = </a:t>
            </a:r>
            <a:r>
              <a:rPr lang="en-US" dirty="0" err="1" smtClean="0"/>
              <a:t>পাথর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গাঢ়</a:t>
            </a:r>
            <a:r>
              <a:rPr lang="en-US" dirty="0" smtClean="0"/>
              <a:t> = </a:t>
            </a:r>
            <a:r>
              <a:rPr lang="en-US" dirty="0" err="1" smtClean="0"/>
              <a:t>ঘন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মেগে</a:t>
            </a:r>
            <a:r>
              <a:rPr lang="en-US" dirty="0" smtClean="0"/>
              <a:t> = </a:t>
            </a:r>
            <a:r>
              <a:rPr lang="en-US" dirty="0" err="1" smtClean="0"/>
              <a:t>চেয়ে</a:t>
            </a:r>
            <a:r>
              <a:rPr lang="en-US" dirty="0" smtClean="0"/>
              <a:t> 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Narkisim</vt:lpstr>
      <vt:lpstr>NikoshBAN</vt:lpstr>
      <vt:lpstr>Office Theme</vt:lpstr>
      <vt:lpstr>PowerPoint Presentation</vt:lpstr>
      <vt:lpstr>পরিচিতি </vt:lpstr>
      <vt:lpstr>PowerPoint Presentation</vt:lpstr>
      <vt:lpstr>PowerPoint Presentation</vt:lpstr>
      <vt:lpstr>এই পাঠ শেষে  শিক্ষার্থীরা ------  </vt:lpstr>
      <vt:lpstr>PowerPoint Presentation</vt:lpstr>
      <vt:lpstr>PowerPoint Presentation</vt:lpstr>
      <vt:lpstr>PowerPoint Presentation</vt:lpstr>
      <vt:lpstr>শব্দার্থ</vt:lpstr>
      <vt:lpstr>দলীয় কাজ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 Computer</dc:creator>
  <cp:lastModifiedBy>Lotus Computer</cp:lastModifiedBy>
  <cp:revision>85</cp:revision>
  <dcterms:created xsi:type="dcterms:W3CDTF">2020-03-13T05:46:48Z</dcterms:created>
  <dcterms:modified xsi:type="dcterms:W3CDTF">2020-03-14T08:44:51Z</dcterms:modified>
</cp:coreProperties>
</file>