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DF7-AC6F-4B76-AA66-B0FF740CB52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A4F5-4D16-4CCA-9C14-931FBF54E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ntydysgu.org/blogs/roli-blog/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linelearninginsights.wordpress.com/tag/open-educational-resources/page/2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9.jpeg"/><Relationship Id="rId10" Type="http://schemas.openxmlformats.org/officeDocument/2006/relationships/hyperlink" Target="https://en.wikipedia.org/wiki/Educational_toy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dianetzone.com/4/festivals_uttar_pradesh.htm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fif"/><Relationship Id="rId7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obalvoicesonline.org/2013/12/22/bangladesh-breaks-human-flag-national-anthem-world-records-on-victory-day/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f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bangladeshi_young_girls_wearing_same_colorful_dress_(sari)_on_occasion_of_gaye_halu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794" y="718457"/>
            <a:ext cx="777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55" y="2061073"/>
            <a:ext cx="6486934" cy="43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35" y="576697"/>
            <a:ext cx="2957065" cy="2150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68" y="576699"/>
            <a:ext cx="2957064" cy="2150453"/>
          </a:xfrm>
          <a:prstGeom prst="rect">
            <a:avLst/>
          </a:prstGeom>
        </p:spPr>
      </p:pic>
      <p:pic>
        <p:nvPicPr>
          <p:cNvPr id="4" name="Picture 3" descr="A group of people on a court&#10;&#10;Description automatically generated">
            <a:extLst>
              <a:ext uri="{FF2B5EF4-FFF2-40B4-BE49-F238E27FC236}">
                <a16:creationId xmlns:a16="http://schemas.microsoft.com/office/drawing/2014/main" id="{92DC2791-EA0C-457C-BB99-FAB79D52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1" y="658359"/>
            <a:ext cx="2957064" cy="2068792"/>
          </a:xfrm>
          <a:prstGeom prst="rect">
            <a:avLst/>
          </a:prstGeom>
        </p:spPr>
      </p:pic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76D244A-7A50-4AC4-9183-9FBCA0B32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617467" y="2867123"/>
            <a:ext cx="2957062" cy="2150451"/>
          </a:xfrm>
          <a:prstGeom prst="rect">
            <a:avLst/>
          </a:prstGeom>
        </p:spPr>
      </p:pic>
      <p:pic>
        <p:nvPicPr>
          <p:cNvPr id="6" name="Picture 5" descr="A picture containing indoor, wall, table&#10;&#10;Description automatically generated">
            <a:extLst>
              <a:ext uri="{FF2B5EF4-FFF2-40B4-BE49-F238E27FC236}">
                <a16:creationId xmlns:a16="http://schemas.microsoft.com/office/drawing/2014/main" id="{C04C5260-DC8A-4972-AA93-D40E2EED6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79501" y="2867124"/>
            <a:ext cx="2957063" cy="2150452"/>
          </a:xfrm>
          <a:prstGeom prst="rect">
            <a:avLst/>
          </a:prstGeom>
        </p:spPr>
      </p:pic>
      <p:pic>
        <p:nvPicPr>
          <p:cNvPr id="7" name="Picture 6" descr="A picture containing LEGO, toy, table&#10;&#10;Description automatically generated">
            <a:extLst>
              <a:ext uri="{FF2B5EF4-FFF2-40B4-BE49-F238E27FC236}">
                <a16:creationId xmlns:a16="http://schemas.microsoft.com/office/drawing/2014/main" id="{A9E38ECE-FFE4-4DD1-8512-BA01A47839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8155432" y="2867123"/>
            <a:ext cx="2957062" cy="2150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4DF33-D5FF-4A11-B4D0-A9E1CDBBA50E}"/>
              </a:ext>
            </a:extLst>
          </p:cNvPr>
          <p:cNvSpPr txBox="1"/>
          <p:nvPr/>
        </p:nvSpPr>
        <p:spPr>
          <a:xfrm>
            <a:off x="1421716" y="7308000"/>
            <a:ext cx="256032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en.wikipedia.org/wiki/Educational_to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8F63D-5235-46AC-83C8-8AEEC37E2398}"/>
              </a:ext>
            </a:extLst>
          </p:cNvPr>
          <p:cNvSpPr txBox="1"/>
          <p:nvPr/>
        </p:nvSpPr>
        <p:spPr>
          <a:xfrm>
            <a:off x="1814572" y="5067069"/>
            <a:ext cx="856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8660" y="5517633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7" y="758783"/>
            <a:ext cx="4913443" cy="3065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758783"/>
            <a:ext cx="5065842" cy="3065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0255" y="4912527"/>
            <a:ext cx="3826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চলাফেরার অধিকার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B4C47-2B04-40F0-B0DE-5D258EF25840}"/>
              </a:ext>
            </a:extLst>
          </p:cNvPr>
          <p:cNvSpPr/>
          <p:nvPr/>
        </p:nvSpPr>
        <p:spPr>
          <a:xfrm>
            <a:off x="1194621" y="4137765"/>
            <a:ext cx="10382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9" b="11874"/>
          <a:stretch/>
        </p:blipFill>
        <p:spPr>
          <a:xfrm>
            <a:off x="6096000" y="305696"/>
            <a:ext cx="3604422" cy="2449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26" y="2943333"/>
            <a:ext cx="3604422" cy="2449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43333"/>
            <a:ext cx="3604422" cy="244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329525" y="305697"/>
            <a:ext cx="3604422" cy="2449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589" y="5757945"/>
            <a:ext cx="347082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পালনের অধিকার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76E44-77E8-4FF9-A824-2B11A536B4E4}"/>
              </a:ext>
            </a:extLst>
          </p:cNvPr>
          <p:cNvSpPr/>
          <p:nvPr/>
        </p:nvSpPr>
        <p:spPr>
          <a:xfrm>
            <a:off x="2273479" y="5333972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2435" r="776" b="20705"/>
          <a:stretch/>
        </p:blipFill>
        <p:spPr>
          <a:xfrm>
            <a:off x="6021416" y="1199209"/>
            <a:ext cx="3616200" cy="2735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6156" y="4889350"/>
            <a:ext cx="4697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ও সংস্কৃতির অধিকার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1199209"/>
            <a:ext cx="3616200" cy="27354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1C2386-28B5-4A05-A392-E9EB8D672DCB}"/>
              </a:ext>
            </a:extLst>
          </p:cNvPr>
          <p:cNvSpPr/>
          <p:nvPr/>
        </p:nvSpPr>
        <p:spPr>
          <a:xfrm>
            <a:off x="2138516" y="4336017"/>
            <a:ext cx="7645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902" y="1634923"/>
            <a:ext cx="77288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373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D7004-8DBB-4409-B521-A4E2955CB42E}"/>
              </a:ext>
            </a:extLst>
          </p:cNvPr>
          <p:cNvSpPr/>
          <p:nvPr/>
        </p:nvSpPr>
        <p:spPr>
          <a:xfrm>
            <a:off x="1357363" y="501134"/>
            <a:ext cx="9477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F0C105-70F6-4411-ABE4-F507D26F9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80552"/>
              </p:ext>
            </p:extLst>
          </p:nvPr>
        </p:nvGraphicFramePr>
        <p:xfrm>
          <a:off x="1548581" y="2106013"/>
          <a:ext cx="9477274" cy="318865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4278646070"/>
                    </a:ext>
                  </a:extLst>
                </a:gridCol>
                <a:gridCol w="6394861">
                  <a:extLst>
                    <a:ext uri="{9D8B030D-6E8A-4147-A177-3AD203B41FA5}">
                      <a16:colId xmlns:a16="http://schemas.microsoft.com/office/drawing/2014/main" val="1372692710"/>
                    </a:ext>
                  </a:extLst>
                </a:gridCol>
              </a:tblGrid>
              <a:tr h="53144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428993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বেঁচে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102756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্ষার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856018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820221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603653"/>
                  </a:ext>
                </a:extLst>
              </a:tr>
              <a:tr h="531443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ষা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সংস্ক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2800" dirty="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r>
                        <a:rPr lang="en-US" sz="2800" dirty="0" err="1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ধিকার</a:t>
                      </a:r>
                      <a:endParaRPr lang="en-US" sz="2800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5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609" y="1777270"/>
            <a:ext cx="110177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 নাগরিক অধিকার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৩. চারটি ধর্মের নাম বল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521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818" y="4483712"/>
            <a:ext cx="1044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নংঃ ১৮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১৯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C424E-94EA-48AA-B8E9-FFF9282E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59" y="302760"/>
            <a:ext cx="3177938" cy="4180952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32BEB1-D90C-419E-9F02-87A29730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760"/>
            <a:ext cx="3152381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61" y="2020142"/>
            <a:ext cx="104935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একজন নাগরিকের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অধিকার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--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045" y="1097280"/>
            <a:ext cx="215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6" y="2704011"/>
            <a:ext cx="99341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593" y="3200684"/>
            <a:ext cx="490650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হাবিবুল্লাহ</a:t>
            </a:r>
            <a:r>
              <a:rPr lang="en-US" sz="4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মোবারক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ভূয়াপুর</a:t>
            </a:r>
            <a:r>
              <a:rPr lang="en-US" sz="360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,টাঙ্গাইল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437869"/>
            <a:ext cx="5881179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৪-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1692" y="1765891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1843" y="176589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</p:spTree>
    <p:extLst>
      <p:ext uri="{BB962C8B-B14F-4D97-AF65-F5344CB8AC3E}">
        <p14:creationId xmlns:p14="http://schemas.microsoft.com/office/powerpoint/2010/main" val="11431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599" y="509452"/>
            <a:ext cx="4038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04" y="1875881"/>
            <a:ext cx="5968378" cy="37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827" y="1454737"/>
            <a:ext cx="100641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১.1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৪.১.2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৪.১.৩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৪.২.১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৪.২.২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৪.২.৩ :</a:t>
            </a:r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16" y="131298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073" y="372265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1" y="1226127"/>
            <a:ext cx="3078088" cy="2885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1224880"/>
            <a:ext cx="3519056" cy="2887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5" y="1226641"/>
            <a:ext cx="2750725" cy="2887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9370" y="5273894"/>
            <a:ext cx="703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9370" y="4278310"/>
            <a:ext cx="6053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96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770" y="2323224"/>
            <a:ext cx="827021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ঃ ৪-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</a:t>
            </a:r>
          </a:p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১-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অধিকা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8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221" y="5167085"/>
            <a:ext cx="10859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নাগরিক হচ্ছে কোন দেশের সদস্য যিনি সেই দেশের সরকারের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আশ্রয় লাভ করেন।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4C207-4E54-4110-9A5C-C50BFAD4426B}"/>
              </a:ext>
            </a:extLst>
          </p:cNvPr>
          <p:cNvSpPr txBox="1"/>
          <p:nvPr/>
        </p:nvSpPr>
        <p:spPr>
          <a:xfrm>
            <a:off x="3327661" y="156576"/>
            <a:ext cx="50097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2C911-C54C-4AD2-A25F-96B8876B7605}"/>
              </a:ext>
            </a:extLst>
          </p:cNvPr>
          <p:cNvSpPr txBox="1"/>
          <p:nvPr/>
        </p:nvSpPr>
        <p:spPr>
          <a:xfrm>
            <a:off x="2867145" y="4344457"/>
            <a:ext cx="703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F41F8-D8FB-400B-BD65-F3179442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65" y="926017"/>
            <a:ext cx="1857246" cy="1377956"/>
          </a:xfrm>
          <a:prstGeom prst="rect">
            <a:avLst/>
          </a:prstGeom>
        </p:spPr>
      </p:pic>
      <p:sp>
        <p:nvSpPr>
          <p:cNvPr id="6" name="Arrow: Right 7">
            <a:extLst>
              <a:ext uri="{FF2B5EF4-FFF2-40B4-BE49-F238E27FC236}">
                <a16:creationId xmlns:a16="http://schemas.microsoft.com/office/drawing/2014/main" id="{FB67CF90-E8B7-4165-83CD-38992862028C}"/>
              </a:ext>
            </a:extLst>
          </p:cNvPr>
          <p:cNvSpPr/>
          <p:nvPr/>
        </p:nvSpPr>
        <p:spPr>
          <a:xfrm>
            <a:off x="2867145" y="1449145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947A64-66C4-4AA4-896F-1921E1342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4" y="1121528"/>
            <a:ext cx="1857246" cy="1090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89B34-2452-48B3-9C73-7F1FD4A65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4" y="1006479"/>
            <a:ext cx="1277418" cy="1377956"/>
          </a:xfrm>
          <a:prstGeom prst="rect">
            <a:avLst/>
          </a:prstGeom>
        </p:spPr>
      </p:pic>
      <p:sp>
        <p:nvSpPr>
          <p:cNvPr id="9" name="Arrow: Right 11">
            <a:extLst>
              <a:ext uri="{FF2B5EF4-FFF2-40B4-BE49-F238E27FC236}">
                <a16:creationId xmlns:a16="http://schemas.microsoft.com/office/drawing/2014/main" id="{8E83315D-CADE-43FA-AA84-D5C3811EE91F}"/>
              </a:ext>
            </a:extLst>
          </p:cNvPr>
          <p:cNvSpPr/>
          <p:nvPr/>
        </p:nvSpPr>
        <p:spPr>
          <a:xfrm>
            <a:off x="5781555" y="1477942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12">
            <a:extLst>
              <a:ext uri="{FF2B5EF4-FFF2-40B4-BE49-F238E27FC236}">
                <a16:creationId xmlns:a16="http://schemas.microsoft.com/office/drawing/2014/main" id="{2E35E8D5-BAB0-4813-BD1F-BA593FFEC33A}"/>
              </a:ext>
            </a:extLst>
          </p:cNvPr>
          <p:cNvSpPr/>
          <p:nvPr/>
        </p:nvSpPr>
        <p:spPr>
          <a:xfrm>
            <a:off x="8268151" y="1449142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standing in front of a large crowd of people&#10;&#10;Description automatically generated">
            <a:extLst>
              <a:ext uri="{FF2B5EF4-FFF2-40B4-BE49-F238E27FC236}">
                <a16:creationId xmlns:a16="http://schemas.microsoft.com/office/drawing/2014/main" id="{4C53685F-5812-4126-A991-9E983AC68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273635" y="1068138"/>
            <a:ext cx="1663700" cy="1107729"/>
          </a:xfrm>
          <a:prstGeom prst="rect">
            <a:avLst/>
          </a:prstGeom>
        </p:spPr>
      </p:pic>
      <p:sp>
        <p:nvSpPr>
          <p:cNvPr id="12" name="Arrow: Right 16">
            <a:extLst>
              <a:ext uri="{FF2B5EF4-FFF2-40B4-BE49-F238E27FC236}">
                <a16:creationId xmlns:a16="http://schemas.microsoft.com/office/drawing/2014/main" id="{4507FA34-836B-4D9B-AE65-4C3764C043B5}"/>
              </a:ext>
            </a:extLst>
          </p:cNvPr>
          <p:cNvSpPr/>
          <p:nvPr/>
        </p:nvSpPr>
        <p:spPr>
          <a:xfrm>
            <a:off x="2867145" y="3162266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7">
            <a:extLst>
              <a:ext uri="{FF2B5EF4-FFF2-40B4-BE49-F238E27FC236}">
                <a16:creationId xmlns:a16="http://schemas.microsoft.com/office/drawing/2014/main" id="{183B1AAD-E418-4B57-B96F-CA499D594A49}"/>
              </a:ext>
            </a:extLst>
          </p:cNvPr>
          <p:cNvSpPr/>
          <p:nvPr/>
        </p:nvSpPr>
        <p:spPr>
          <a:xfrm>
            <a:off x="5832513" y="3213494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8">
            <a:extLst>
              <a:ext uri="{FF2B5EF4-FFF2-40B4-BE49-F238E27FC236}">
                <a16:creationId xmlns:a16="http://schemas.microsoft.com/office/drawing/2014/main" id="{BC73EC89-DA54-45CE-8B8F-031DAFE4B14E}"/>
              </a:ext>
            </a:extLst>
          </p:cNvPr>
          <p:cNvSpPr/>
          <p:nvPr/>
        </p:nvSpPr>
        <p:spPr>
          <a:xfrm>
            <a:off x="8268151" y="3162266"/>
            <a:ext cx="908442" cy="4350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sky, plant, outdoor, green&#10;&#10;Description automatically generated">
            <a:extLst>
              <a:ext uri="{FF2B5EF4-FFF2-40B4-BE49-F238E27FC236}">
                <a16:creationId xmlns:a16="http://schemas.microsoft.com/office/drawing/2014/main" id="{14A7F3EC-31EC-41F0-A1FF-21BBDBFADC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6"/>
          <a:stretch/>
        </p:blipFill>
        <p:spPr>
          <a:xfrm>
            <a:off x="1234578" y="2660664"/>
            <a:ext cx="1567769" cy="1438234"/>
          </a:xfrm>
          <a:prstGeom prst="rect">
            <a:avLst/>
          </a:prstGeom>
        </p:spPr>
      </p:pic>
      <p:pic>
        <p:nvPicPr>
          <p:cNvPr id="16" name="Picture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08A26F5-0961-4AE0-8041-BC415AF82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34" y="2660664"/>
            <a:ext cx="1683787" cy="1438234"/>
          </a:xfrm>
          <a:prstGeom prst="rect">
            <a:avLst/>
          </a:prstGeom>
        </p:spPr>
      </p:pic>
      <p:pic>
        <p:nvPicPr>
          <p:cNvPr id="17" name="Picture 16" descr="A double photo of a church&#10;&#10;Description automatically generated">
            <a:extLst>
              <a:ext uri="{FF2B5EF4-FFF2-40B4-BE49-F238E27FC236}">
                <a16:creationId xmlns:a16="http://schemas.microsoft.com/office/drawing/2014/main" id="{C76FD7A6-B53C-411E-8E44-F7CB8FA45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63" y="2660664"/>
            <a:ext cx="1857245" cy="1438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C1F31B-3467-4D96-BAF0-F301439798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83" y="2660663"/>
            <a:ext cx="1276870" cy="14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550" y="1233449"/>
            <a:ext cx="88168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bn-BD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কী?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আমাদের/নাগরিকদের কিছু মৌলিক চাহিদা পূরণ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দায়িত্ব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এসব মৌলিক অধিকারকে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অধিকার বলা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820" y="2469751"/>
            <a:ext cx="10721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জানবো সামাজিক অধিকার কী?</a:t>
            </a:r>
            <a:endParaRPr lang="en-US" sz="48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সুস্থ ও সুন্দর জীবনযাপনের জন্যে যেসব অধিকার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 সেসব অধিকারকে সামাজিক অধিকার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036" y="361850"/>
            <a:ext cx="412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দেখব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>
          <a:xfrm>
            <a:off x="2249459" y="1159736"/>
            <a:ext cx="2300704" cy="1847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2860" y="3510771"/>
            <a:ext cx="411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অধিকার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3D978-FD26-4024-8FEE-FAEE9D0D22C8}"/>
              </a:ext>
            </a:extLst>
          </p:cNvPr>
          <p:cNvSpPr/>
          <p:nvPr/>
        </p:nvSpPr>
        <p:spPr>
          <a:xfrm>
            <a:off x="1891964" y="5447243"/>
            <a:ext cx="8408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ছবিগুলোতে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person, wall, clothing, woman&#10;&#10;Description automatically generated">
            <a:extLst>
              <a:ext uri="{FF2B5EF4-FFF2-40B4-BE49-F238E27FC236}">
                <a16:creationId xmlns:a16="http://schemas.microsoft.com/office/drawing/2014/main" id="{2B7A1EDA-4EF2-49F9-821C-528424D7A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755290" y="1159736"/>
            <a:ext cx="2300704" cy="1847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B482C-26C1-4E33-A3A9-D4B5E1D9F5C1}"/>
              </a:ext>
            </a:extLst>
          </p:cNvPr>
          <p:cNvSpPr txBox="1"/>
          <p:nvPr/>
        </p:nvSpPr>
        <p:spPr>
          <a:xfrm>
            <a:off x="4532671" y="8123643"/>
            <a:ext cx="230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bangladeshi_young_girls_wearing_same_colorful_dress_(sari)_on_occasion_of_gaye_halud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 descr="A picture containing sky, plant, outdoor, green&#10;&#10;Description automatically generated">
            <a:extLst>
              <a:ext uri="{FF2B5EF4-FFF2-40B4-BE49-F238E27FC236}">
                <a16:creationId xmlns:a16="http://schemas.microsoft.com/office/drawing/2014/main" id="{2352874C-8FF4-4DD1-94F9-BF3EC3DFF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22" y="1159736"/>
            <a:ext cx="2300704" cy="18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452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Perfect</cp:lastModifiedBy>
  <cp:revision>11</cp:revision>
  <dcterms:created xsi:type="dcterms:W3CDTF">2020-03-14T05:15:22Z</dcterms:created>
  <dcterms:modified xsi:type="dcterms:W3CDTF">2020-03-15T04:53:51Z</dcterms:modified>
</cp:coreProperties>
</file>