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492990-red-dahlia-flower-beautiful-dahlia-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95600"/>
            <a:ext cx="3573780" cy="316732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743200" y="2209800"/>
            <a:ext cx="5029200" cy="45720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218333">
            <a:off x="157975" y="1259332"/>
            <a:ext cx="4343400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371600" y="457200"/>
            <a:ext cx="5410200" cy="16002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</a:rPr>
              <a:t>গোলক</a:t>
            </a:r>
            <a:r>
              <a:rPr lang="bn-IN" dirty="0" smtClean="0"/>
              <a:t> </a:t>
            </a:r>
            <a:r>
              <a:rPr lang="bn-IN" sz="3600" dirty="0" smtClean="0">
                <a:solidFill>
                  <a:srgbClr val="7030A0"/>
                </a:solidFill>
              </a:rPr>
              <a:t>আকৃতি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0"/>
            <a:ext cx="1645920" cy="177546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200400"/>
            <a:ext cx="170688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438400" y="685800"/>
            <a:ext cx="5715000" cy="144780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ঘনক আকৃতি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93092000005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3327400" cy="3327400"/>
          </a:xfrm>
          <a:prstGeom prst="rect">
            <a:avLst/>
          </a:prstGeom>
        </p:spPr>
      </p:pic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52" y="3352800"/>
            <a:ext cx="3308530" cy="2785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Extract 1"/>
          <p:cNvSpPr/>
          <p:nvPr/>
        </p:nvSpPr>
        <p:spPr>
          <a:xfrm>
            <a:off x="2667000" y="0"/>
            <a:ext cx="3276600" cy="17526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9376447-traffic-warning-sign-in-the-shape-of-a-c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3048000" cy="2834640"/>
          </a:xfrm>
          <a:prstGeom prst="rect">
            <a:avLst/>
          </a:prstGeom>
        </p:spPr>
      </p:pic>
      <p:pic>
        <p:nvPicPr>
          <p:cNvPr id="4" name="Picture 3" descr="icecreamc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95600"/>
            <a:ext cx="2068544" cy="260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4196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লাল 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19812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114800"/>
            <a:ext cx="19812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হলুদ 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562600"/>
            <a:ext cx="19812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নীল 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219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টি ঘনক আকৃতির বস্তুর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2667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২টি বেলন আকৃতির বস্তুর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191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২টি কোণক আকৃতির বস্তুর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5791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২টি গোলক আকৃতির বস্তুর নাম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1447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তোমাদের পাঠ্যবইয়ের ৯১ পৃষ্ঠা খোল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200" y="76200"/>
            <a:ext cx="2971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38400" y="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 আকৃতিগুলোর নাম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45225_776362d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1245904" cy="1662362"/>
          </a:xfrm>
          <a:prstGeom prst="rect">
            <a:avLst/>
          </a:prstGeom>
        </p:spPr>
      </p:pic>
      <p:pic>
        <p:nvPicPr>
          <p:cNvPr id="7" name="Picture 6" descr="2009-07-06 moon z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1524000" cy="1143000"/>
          </a:xfrm>
          <a:prstGeom prst="rect">
            <a:avLst/>
          </a:prstGeom>
        </p:spPr>
      </p:pic>
      <p:pic>
        <p:nvPicPr>
          <p:cNvPr id="8" name="Picture 7" descr="693092000005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05200"/>
            <a:ext cx="1498600" cy="14986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181600"/>
            <a:ext cx="1638300" cy="109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5181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600" y="1905000"/>
            <a:ext cx="12192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905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ঘনক,গোলক,কোণক ও বেলন আকৃতির চিত্রগুলো একে আনবে।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0"/>
            <a:ext cx="4648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ahlia-Gerrie-Ho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209800"/>
            <a:ext cx="4390644" cy="439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51816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সাবিকুন্নাহার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৭৬ নং শ্রীফুলিয়া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শিবপুর,নরসিংদী।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638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53530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5000" y="1371600"/>
            <a:ext cx="327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জ্যামিতিক আকৃতি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4267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209800" y="609600"/>
            <a:ext cx="4800600" cy="121920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ঃ-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২৭.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.1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ঘনক,গোলক,কোণক,বেলন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আকৃতিচিনে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২৭.১.২।আকৃতিগুলো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43000"/>
            <a:ext cx="3112347" cy="2334260"/>
          </a:xfrm>
          <a:prstGeom prst="rect">
            <a:avLst/>
          </a:prstGeom>
        </p:spPr>
      </p:pic>
      <p:pic>
        <p:nvPicPr>
          <p:cNvPr id="3" name="Picture 2" descr="icecreamc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374">
            <a:off x="6041713" y="859181"/>
            <a:ext cx="2322576" cy="2926080"/>
          </a:xfrm>
          <a:prstGeom prst="rect">
            <a:avLst/>
          </a:prstGeom>
        </p:spPr>
      </p:pic>
      <p:pic>
        <p:nvPicPr>
          <p:cNvPr id="4" name="Picture 3" descr="cylinder-shape-bamboo-coated-pen-holder-49341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71600"/>
            <a:ext cx="2133600" cy="2133600"/>
          </a:xfrm>
          <a:prstGeom prst="rect">
            <a:avLst/>
          </a:prstGeom>
        </p:spPr>
      </p:pic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733800"/>
            <a:ext cx="2489247" cy="209544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733800"/>
            <a:ext cx="1676400" cy="1744980"/>
          </a:xfrm>
          <a:prstGeom prst="rect">
            <a:avLst/>
          </a:prstGeom>
        </p:spPr>
      </p:pic>
      <p:pic>
        <p:nvPicPr>
          <p:cNvPr id="8" name="Picture 7" descr="145225_776362d0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5732" y="3429000"/>
            <a:ext cx="1702468" cy="2271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52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867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জানব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__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2438400"/>
            <a:ext cx="1981200" cy="16002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গোলক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2362200" y="2286000"/>
            <a:ext cx="1600200" cy="1828800"/>
          </a:xfrm>
          <a:prstGeom prst="flowChartMagneticDisk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বেলন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114800" y="2743200"/>
            <a:ext cx="2279904" cy="1066800"/>
          </a:xfrm>
          <a:prstGeom prst="triangl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কোণক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010400" y="2286000"/>
            <a:ext cx="1676400" cy="1600200"/>
          </a:xfrm>
          <a:prstGeom prst="cub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 বিভিন্ন আকৃতির ছবিগুলো দেখি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1645920" cy="1775460"/>
          </a:xfrm>
          <a:prstGeom prst="rect">
            <a:avLst/>
          </a:prstGeom>
        </p:spPr>
      </p:pic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447800"/>
            <a:ext cx="2179320" cy="1834544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447800"/>
            <a:ext cx="1706880" cy="1714500"/>
          </a:xfrm>
          <a:prstGeom prst="rect">
            <a:avLst/>
          </a:prstGeom>
        </p:spPr>
      </p:pic>
      <p:pic>
        <p:nvPicPr>
          <p:cNvPr id="6" name="Picture 5" descr="bamboo-bird-cage-180x60.jpg_350x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67200"/>
            <a:ext cx="1603684" cy="213418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802" y="1371600"/>
            <a:ext cx="2555198" cy="1700369"/>
          </a:xfrm>
          <a:prstGeom prst="rect">
            <a:avLst/>
          </a:prstGeom>
        </p:spPr>
      </p:pic>
      <p:pic>
        <p:nvPicPr>
          <p:cNvPr id="8" name="Picture 7" descr="693092000005x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191000"/>
            <a:ext cx="2413000" cy="2413000"/>
          </a:xfrm>
          <a:prstGeom prst="rect">
            <a:avLst/>
          </a:prstGeom>
        </p:spPr>
      </p:pic>
      <p:pic>
        <p:nvPicPr>
          <p:cNvPr id="9" name="Picture 8" descr="icecreamcon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4038600"/>
            <a:ext cx="1923288" cy="242304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4724400"/>
            <a:ext cx="2095500" cy="139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124200" y="228600"/>
            <a:ext cx="1981200" cy="2667000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বেলুন আকৃতি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4762500" cy="272415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114800"/>
            <a:ext cx="3011566" cy="200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148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Sujon</dc:creator>
  <cp:lastModifiedBy>Windows User</cp:lastModifiedBy>
  <cp:revision>65</cp:revision>
  <dcterms:created xsi:type="dcterms:W3CDTF">2006-08-16T00:00:00Z</dcterms:created>
  <dcterms:modified xsi:type="dcterms:W3CDTF">2020-03-16T03:56:08Z</dcterms:modified>
</cp:coreProperties>
</file>