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27"/>
  </p:notesMasterIdLst>
  <p:sldIdLst>
    <p:sldId id="290" r:id="rId5"/>
    <p:sldId id="271" r:id="rId6"/>
    <p:sldId id="256" r:id="rId7"/>
    <p:sldId id="273" r:id="rId8"/>
    <p:sldId id="258" r:id="rId9"/>
    <p:sldId id="274" r:id="rId10"/>
    <p:sldId id="260" r:id="rId11"/>
    <p:sldId id="276" r:id="rId12"/>
    <p:sldId id="277" r:id="rId13"/>
    <p:sldId id="280" r:id="rId14"/>
    <p:sldId id="281" r:id="rId15"/>
    <p:sldId id="282" r:id="rId16"/>
    <p:sldId id="264" r:id="rId17"/>
    <p:sldId id="285" r:id="rId18"/>
    <p:sldId id="267" r:id="rId19"/>
    <p:sldId id="286" r:id="rId20"/>
    <p:sldId id="287" r:id="rId21"/>
    <p:sldId id="291" r:id="rId22"/>
    <p:sldId id="289" r:id="rId23"/>
    <p:sldId id="288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227EE-39B4-486F-B044-9E851935C698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765052E-055A-4CAF-B7B8-6D72EBF7441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E3F69AA-279B-4AF5-BD98-7905C868CCD4}" type="parTrans" cxnId="{B31A1546-2245-4493-9127-FA2E02704FC7}">
      <dgm:prSet/>
      <dgm:spPr/>
      <dgm:t>
        <a:bodyPr/>
        <a:lstStyle/>
        <a:p>
          <a:endParaRPr lang="en-US"/>
        </a:p>
      </dgm:t>
    </dgm:pt>
    <dgm:pt modelId="{A185D7F1-26D6-484B-9AB6-495A68F8FF25}" type="sibTrans" cxnId="{B31A1546-2245-4493-9127-FA2E02704FC7}">
      <dgm:prSet/>
      <dgm:spPr/>
      <dgm:t>
        <a:bodyPr/>
        <a:lstStyle/>
        <a:p>
          <a:endParaRPr lang="en-US"/>
        </a:p>
      </dgm:t>
    </dgm:pt>
    <dgm:pt modelId="{1DBDBD7C-3937-4E37-8B1C-0E1CD644730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</a:p>
        <a:p>
          <a:pPr>
            <a:lnSpc>
              <a:spcPct val="100000"/>
            </a:lnSpc>
          </a:pP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জন্ম-১৮৯৯ সালে ১৫ মে  </a:t>
          </a:r>
        </a:p>
        <a:p>
          <a:pPr>
            <a:lnSpc>
              <a:spcPct val="100000"/>
            </a:lnSpc>
          </a:pP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6076D-5AF5-4C39-A831-2CCEE134D6D8}" type="parTrans" cxnId="{ADEB92AC-4186-40EB-9E2F-FBDEA54A3E23}">
      <dgm:prSet/>
      <dgm:spPr/>
      <dgm:t>
        <a:bodyPr/>
        <a:lstStyle/>
        <a:p>
          <a:endParaRPr lang="en-US"/>
        </a:p>
      </dgm:t>
    </dgm:pt>
    <dgm:pt modelId="{4851CE4E-B6C8-4EFA-8550-A8FD505BA7DC}" type="sibTrans" cxnId="{ADEB92AC-4186-40EB-9E2F-FBDEA54A3E23}">
      <dgm:prSet/>
      <dgm:spPr/>
      <dgm:t>
        <a:bodyPr/>
        <a:lstStyle/>
        <a:p>
          <a:endParaRPr lang="en-US"/>
        </a:p>
      </dgm:t>
    </dgm:pt>
    <dgm:pt modelId="{88EC31E4-435B-4BB8-A5E4-0DC30428F8B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বিজলী পত্রিকায় প্রকাশিত-</a:t>
          </a:r>
        </a:p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বিদ্রোহী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C459E-4D9C-4352-A08B-7BF801BE1DB3}" type="parTrans" cxnId="{322235CC-9367-4F2D-A128-BC3A6E553E79}">
      <dgm:prSet/>
      <dgm:spPr/>
      <dgm:t>
        <a:bodyPr/>
        <a:lstStyle/>
        <a:p>
          <a:endParaRPr lang="en-US"/>
        </a:p>
      </dgm:t>
    </dgm:pt>
    <dgm:pt modelId="{48641198-AE0C-4F69-8F5B-B4C21EF5A56C}" type="sibTrans" cxnId="{322235CC-9367-4F2D-A128-BC3A6E553E79}">
      <dgm:prSet/>
      <dgm:spPr/>
      <dgm:t>
        <a:bodyPr/>
        <a:lstStyle/>
        <a:p>
          <a:endParaRPr lang="en-US"/>
        </a:p>
      </dgm:t>
    </dgm:pt>
    <dgm:pt modelId="{3AF53EF5-5079-4FB7-B33D-879080226C8F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১৯৭২ </a:t>
          </a:r>
          <a:r>
            <a:rPr 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নাগরিকত্ব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B2B51C-A609-45E9-92EB-57C1C9F84A98}" type="parTrans" cxnId="{B88F46E5-A579-4D7B-BF46-8F4F4A9287B4}">
      <dgm:prSet/>
      <dgm:spPr/>
      <dgm:t>
        <a:bodyPr/>
        <a:lstStyle/>
        <a:p>
          <a:endParaRPr lang="en-US"/>
        </a:p>
      </dgm:t>
    </dgm:pt>
    <dgm:pt modelId="{31129435-BE08-41E3-9062-7960F5000B72}" type="sibTrans" cxnId="{B88F46E5-A579-4D7B-BF46-8F4F4A9287B4}">
      <dgm:prSet/>
      <dgm:spPr/>
      <dgm:t>
        <a:bodyPr/>
        <a:lstStyle/>
        <a:p>
          <a:endParaRPr lang="en-US"/>
        </a:p>
      </dgm:t>
    </dgm:pt>
    <dgm:pt modelId="{3AD56F1F-39D5-4E5A-B7B3-549538574E9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 ১৯৭৬ সালের ২৯ আগষ্ট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3671E-9AC6-4AF4-ABF8-77EB12FD9A41}" type="parTrans" cxnId="{B0D5DF76-5395-4DF7-AD84-279710AEA435}">
      <dgm:prSet/>
      <dgm:spPr/>
      <dgm:t>
        <a:bodyPr/>
        <a:lstStyle/>
        <a:p>
          <a:endParaRPr lang="en-US"/>
        </a:p>
      </dgm:t>
    </dgm:pt>
    <dgm:pt modelId="{D2479B4A-F44B-462E-81D0-D1AF8B05DAFA}" type="sibTrans" cxnId="{B0D5DF76-5395-4DF7-AD84-279710AEA435}">
      <dgm:prSet/>
      <dgm:spPr/>
      <dgm:t>
        <a:bodyPr/>
        <a:lstStyle/>
        <a:p>
          <a:endParaRPr lang="en-US"/>
        </a:p>
      </dgm:t>
    </dgm:pt>
    <dgm:pt modelId="{975FC780-6491-428E-8096-4688F07123BA}">
      <dgm:prSet custT="1"/>
      <dgm:spPr>
        <a:solidFill>
          <a:srgbClr val="92D050"/>
        </a:solidFill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প্রকাশিত বই-  বিষের, বাঁশি,  অগ্নিবীণা বেনু ও বীণা, বিরহ-বেদনা ইত্যাদি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025643-6C0D-432C-A23C-E5D1D4DA8BD3}" type="parTrans" cxnId="{BEECF03B-BF13-4116-996A-5FC2B19C4DEB}">
      <dgm:prSet/>
      <dgm:spPr/>
      <dgm:t>
        <a:bodyPr/>
        <a:lstStyle/>
        <a:p>
          <a:endParaRPr lang="en-US"/>
        </a:p>
      </dgm:t>
    </dgm:pt>
    <dgm:pt modelId="{7BBCCD6E-DE48-4827-A9CA-2F85F9EBC3FB}" type="sibTrans" cxnId="{BEECF03B-BF13-4116-996A-5FC2B19C4DEB}">
      <dgm:prSet/>
      <dgm:spPr/>
      <dgm:t>
        <a:bodyPr/>
        <a:lstStyle/>
        <a:p>
          <a:endParaRPr lang="en-US"/>
        </a:p>
      </dgm:t>
    </dgm:pt>
    <dgm:pt modelId="{F2449358-E367-406D-A2D2-EE413F2A3B1D}" type="pres">
      <dgm:prSet presAssocID="{EE8227EE-39B4-486F-B044-9E851935C6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F1EE8C-F26F-4FD3-8063-D8E9CC3C18D0}" type="pres">
      <dgm:prSet presAssocID="{7765052E-055A-4CAF-B7B8-6D72EBF7441A}" presName="centerShape" presStyleLbl="node0" presStyleIdx="0" presStyleCnt="1" custScaleX="149647" custScaleY="128595"/>
      <dgm:spPr/>
    </dgm:pt>
    <dgm:pt modelId="{02DDAC14-DCEC-4475-A422-AD4786039AB9}" type="pres">
      <dgm:prSet presAssocID="{D8C6076D-5AF5-4C39-A831-2CCEE134D6D8}" presName="parTrans" presStyleLbl="sibTrans2D1" presStyleIdx="0" presStyleCnt="5"/>
      <dgm:spPr/>
    </dgm:pt>
    <dgm:pt modelId="{41643A36-58E7-4469-8B5E-4F9D85DE1500}" type="pres">
      <dgm:prSet presAssocID="{D8C6076D-5AF5-4C39-A831-2CCEE134D6D8}" presName="connectorText" presStyleLbl="sibTrans2D1" presStyleIdx="0" presStyleCnt="5"/>
      <dgm:spPr/>
    </dgm:pt>
    <dgm:pt modelId="{AAA192A5-73C6-483A-8839-1808EE154932}" type="pres">
      <dgm:prSet presAssocID="{1DBDBD7C-3937-4E37-8B1C-0E1CD644730B}" presName="node" presStyleLbl="node1" presStyleIdx="0" presStyleCnt="5" custScaleX="131736" custScaleY="107838" custRadScaleRad="94326" custRadScaleInc="-851">
        <dgm:presLayoutVars>
          <dgm:bulletEnabled val="1"/>
        </dgm:presLayoutVars>
      </dgm:prSet>
      <dgm:spPr/>
    </dgm:pt>
    <dgm:pt modelId="{937F4D77-38E8-471F-B1BE-70DF75517EF0}" type="pres">
      <dgm:prSet presAssocID="{4C025643-6C0D-432C-A23C-E5D1D4DA8BD3}" presName="parTrans" presStyleLbl="sibTrans2D1" presStyleIdx="1" presStyleCnt="5"/>
      <dgm:spPr/>
    </dgm:pt>
    <dgm:pt modelId="{A808A9CB-F5C4-4972-8A86-EEF0C43E0D1C}" type="pres">
      <dgm:prSet presAssocID="{4C025643-6C0D-432C-A23C-E5D1D4DA8BD3}" presName="connectorText" presStyleLbl="sibTrans2D1" presStyleIdx="1" presStyleCnt="5"/>
      <dgm:spPr/>
    </dgm:pt>
    <dgm:pt modelId="{C831E5A7-3866-4DC2-9828-D46FA1ABE74F}" type="pres">
      <dgm:prSet presAssocID="{975FC780-6491-428E-8096-4688F07123BA}" presName="node" presStyleLbl="node1" presStyleIdx="1" presStyleCnt="5" custScaleX="130117" custScaleY="132504" custRadScaleRad="111751" custRadScaleInc="6176">
        <dgm:presLayoutVars>
          <dgm:bulletEnabled val="1"/>
        </dgm:presLayoutVars>
      </dgm:prSet>
      <dgm:spPr/>
    </dgm:pt>
    <dgm:pt modelId="{9D5B5EFB-3E4D-475B-9CF1-3DF765AC02E8}" type="pres">
      <dgm:prSet presAssocID="{00CC459E-4D9C-4352-A08B-7BF801BE1DB3}" presName="parTrans" presStyleLbl="sibTrans2D1" presStyleIdx="2" presStyleCnt="5"/>
      <dgm:spPr/>
    </dgm:pt>
    <dgm:pt modelId="{5073B8FE-C107-4135-ACD3-00210680DD08}" type="pres">
      <dgm:prSet presAssocID="{00CC459E-4D9C-4352-A08B-7BF801BE1DB3}" presName="connectorText" presStyleLbl="sibTrans2D1" presStyleIdx="2" presStyleCnt="5"/>
      <dgm:spPr/>
    </dgm:pt>
    <dgm:pt modelId="{73C53D75-DF63-4F8E-A64A-14F43B79FAA0}" type="pres">
      <dgm:prSet presAssocID="{88EC31E4-435B-4BB8-A5E4-0DC30428F8BA}" presName="node" presStyleLbl="node1" presStyleIdx="2" presStyleCnt="5" custScaleX="142999" custScaleY="105030" custRadScaleRad="103266" custRadScaleInc="-11775">
        <dgm:presLayoutVars>
          <dgm:bulletEnabled val="1"/>
        </dgm:presLayoutVars>
      </dgm:prSet>
      <dgm:spPr/>
    </dgm:pt>
    <dgm:pt modelId="{C8CBB13C-4CFE-4053-A333-5770E00DF9E8}" type="pres">
      <dgm:prSet presAssocID="{CFB2B51C-A609-45E9-92EB-57C1C9F84A98}" presName="parTrans" presStyleLbl="sibTrans2D1" presStyleIdx="3" presStyleCnt="5"/>
      <dgm:spPr/>
    </dgm:pt>
    <dgm:pt modelId="{7D242C4F-4A21-46B6-B737-4F1F707CBAA0}" type="pres">
      <dgm:prSet presAssocID="{CFB2B51C-A609-45E9-92EB-57C1C9F84A98}" presName="connectorText" presStyleLbl="sibTrans2D1" presStyleIdx="3" presStyleCnt="5"/>
      <dgm:spPr/>
    </dgm:pt>
    <dgm:pt modelId="{33731252-86B4-4DD9-963F-FFD96E1AABC8}" type="pres">
      <dgm:prSet presAssocID="{3AF53EF5-5079-4FB7-B33D-879080226C8F}" presName="node" presStyleLbl="node1" presStyleIdx="3" presStyleCnt="5" custScaleX="145507" custScaleY="130712" custRadScaleRad="105861" custRadScaleInc="29535">
        <dgm:presLayoutVars>
          <dgm:bulletEnabled val="1"/>
        </dgm:presLayoutVars>
      </dgm:prSet>
      <dgm:spPr/>
    </dgm:pt>
    <dgm:pt modelId="{750D4B5D-81B9-411A-9B08-74FB376CA339}" type="pres">
      <dgm:prSet presAssocID="{8B43671E-9AC6-4AF4-ABF8-77EB12FD9A41}" presName="parTrans" presStyleLbl="sibTrans2D1" presStyleIdx="4" presStyleCnt="5"/>
      <dgm:spPr/>
    </dgm:pt>
    <dgm:pt modelId="{36E9E9E2-CF5B-444C-B676-98D9D710971E}" type="pres">
      <dgm:prSet presAssocID="{8B43671E-9AC6-4AF4-ABF8-77EB12FD9A41}" presName="connectorText" presStyleLbl="sibTrans2D1" presStyleIdx="4" presStyleCnt="5"/>
      <dgm:spPr/>
    </dgm:pt>
    <dgm:pt modelId="{56069A8A-C0ED-4D2E-8DCE-41FA358A0C7D}" type="pres">
      <dgm:prSet presAssocID="{3AD56F1F-39D5-4E5A-B7B3-549538574E98}" presName="node" presStyleLbl="node1" presStyleIdx="4" presStyleCnt="5" custScaleX="122206" custScaleY="124801" custRadScaleRad="109682" custRadScaleInc="1186">
        <dgm:presLayoutVars>
          <dgm:bulletEnabled val="1"/>
        </dgm:presLayoutVars>
      </dgm:prSet>
      <dgm:spPr/>
    </dgm:pt>
  </dgm:ptLst>
  <dgm:cxnLst>
    <dgm:cxn modelId="{0B0F290B-0A41-46DC-9C6C-2C8FECDE39B5}" type="presOf" srcId="{4C025643-6C0D-432C-A23C-E5D1D4DA8BD3}" destId="{937F4D77-38E8-471F-B1BE-70DF75517EF0}" srcOrd="0" destOrd="0" presId="urn:microsoft.com/office/officeart/2005/8/layout/radial5"/>
    <dgm:cxn modelId="{058B1516-A441-46B1-AABA-C329772AC507}" type="presOf" srcId="{4C025643-6C0D-432C-A23C-E5D1D4DA8BD3}" destId="{A808A9CB-F5C4-4972-8A86-EEF0C43E0D1C}" srcOrd="1" destOrd="0" presId="urn:microsoft.com/office/officeart/2005/8/layout/radial5"/>
    <dgm:cxn modelId="{9FEDC925-1CA1-4563-AC67-BDAA16F0ECFB}" type="presOf" srcId="{EE8227EE-39B4-486F-B044-9E851935C698}" destId="{F2449358-E367-406D-A2D2-EE413F2A3B1D}" srcOrd="0" destOrd="0" presId="urn:microsoft.com/office/officeart/2005/8/layout/radial5"/>
    <dgm:cxn modelId="{487AF025-A214-41DE-A3C5-26F8F480F52E}" type="presOf" srcId="{D8C6076D-5AF5-4C39-A831-2CCEE134D6D8}" destId="{02DDAC14-DCEC-4475-A422-AD4786039AB9}" srcOrd="0" destOrd="0" presId="urn:microsoft.com/office/officeart/2005/8/layout/radial5"/>
    <dgm:cxn modelId="{14FDFB37-53EE-4EEA-9E31-729644D7951C}" type="presOf" srcId="{7765052E-055A-4CAF-B7B8-6D72EBF7441A}" destId="{44F1EE8C-F26F-4FD3-8063-D8E9CC3C18D0}" srcOrd="0" destOrd="0" presId="urn:microsoft.com/office/officeart/2005/8/layout/radial5"/>
    <dgm:cxn modelId="{BEECF03B-BF13-4116-996A-5FC2B19C4DEB}" srcId="{7765052E-055A-4CAF-B7B8-6D72EBF7441A}" destId="{975FC780-6491-428E-8096-4688F07123BA}" srcOrd="1" destOrd="0" parTransId="{4C025643-6C0D-432C-A23C-E5D1D4DA8BD3}" sibTransId="{7BBCCD6E-DE48-4827-A9CA-2F85F9EBC3FB}"/>
    <dgm:cxn modelId="{562DF262-43A5-4594-9E35-1360AC5544BC}" type="presOf" srcId="{975FC780-6491-428E-8096-4688F07123BA}" destId="{C831E5A7-3866-4DC2-9828-D46FA1ABE74F}" srcOrd="0" destOrd="0" presId="urn:microsoft.com/office/officeart/2005/8/layout/radial5"/>
    <dgm:cxn modelId="{B31A1546-2245-4493-9127-FA2E02704FC7}" srcId="{EE8227EE-39B4-486F-B044-9E851935C698}" destId="{7765052E-055A-4CAF-B7B8-6D72EBF7441A}" srcOrd="0" destOrd="0" parTransId="{5E3F69AA-279B-4AF5-BD98-7905C868CCD4}" sibTransId="{A185D7F1-26D6-484B-9AB6-495A68F8FF25}"/>
    <dgm:cxn modelId="{EEB89151-F2EF-4AC7-8B6A-23DFF11CAF2C}" type="presOf" srcId="{D8C6076D-5AF5-4C39-A831-2CCEE134D6D8}" destId="{41643A36-58E7-4469-8B5E-4F9D85DE1500}" srcOrd="1" destOrd="0" presId="urn:microsoft.com/office/officeart/2005/8/layout/radial5"/>
    <dgm:cxn modelId="{CD577153-274E-4068-9A0B-2ABB77CEB312}" type="presOf" srcId="{1DBDBD7C-3937-4E37-8B1C-0E1CD644730B}" destId="{AAA192A5-73C6-483A-8839-1808EE154932}" srcOrd="0" destOrd="0" presId="urn:microsoft.com/office/officeart/2005/8/layout/radial5"/>
    <dgm:cxn modelId="{B0D5DF76-5395-4DF7-AD84-279710AEA435}" srcId="{7765052E-055A-4CAF-B7B8-6D72EBF7441A}" destId="{3AD56F1F-39D5-4E5A-B7B3-549538574E98}" srcOrd="4" destOrd="0" parTransId="{8B43671E-9AC6-4AF4-ABF8-77EB12FD9A41}" sibTransId="{D2479B4A-F44B-462E-81D0-D1AF8B05DAFA}"/>
    <dgm:cxn modelId="{27662680-E994-454E-A086-34A126CE773B}" type="presOf" srcId="{8B43671E-9AC6-4AF4-ABF8-77EB12FD9A41}" destId="{750D4B5D-81B9-411A-9B08-74FB376CA339}" srcOrd="0" destOrd="0" presId="urn:microsoft.com/office/officeart/2005/8/layout/radial5"/>
    <dgm:cxn modelId="{3D2F1A93-855F-4192-B2BD-9F2456713404}" type="presOf" srcId="{00CC459E-4D9C-4352-A08B-7BF801BE1DB3}" destId="{5073B8FE-C107-4135-ACD3-00210680DD08}" srcOrd="1" destOrd="0" presId="urn:microsoft.com/office/officeart/2005/8/layout/radial5"/>
    <dgm:cxn modelId="{CAE73AA3-C06D-40E2-B8AD-DECC6550D42A}" type="presOf" srcId="{88EC31E4-435B-4BB8-A5E4-0DC30428F8BA}" destId="{73C53D75-DF63-4F8E-A64A-14F43B79FAA0}" srcOrd="0" destOrd="0" presId="urn:microsoft.com/office/officeart/2005/8/layout/radial5"/>
    <dgm:cxn modelId="{ADEB92AC-4186-40EB-9E2F-FBDEA54A3E23}" srcId="{7765052E-055A-4CAF-B7B8-6D72EBF7441A}" destId="{1DBDBD7C-3937-4E37-8B1C-0E1CD644730B}" srcOrd="0" destOrd="0" parTransId="{D8C6076D-5AF5-4C39-A831-2CCEE134D6D8}" sibTransId="{4851CE4E-B6C8-4EFA-8550-A8FD505BA7DC}"/>
    <dgm:cxn modelId="{8248E3B9-7033-4C3B-A71C-06334BACADEA}" type="presOf" srcId="{CFB2B51C-A609-45E9-92EB-57C1C9F84A98}" destId="{C8CBB13C-4CFE-4053-A333-5770E00DF9E8}" srcOrd="0" destOrd="0" presId="urn:microsoft.com/office/officeart/2005/8/layout/radial5"/>
    <dgm:cxn modelId="{C986C4C8-A536-4FBC-A17D-FF797B62DC8F}" type="presOf" srcId="{00CC459E-4D9C-4352-A08B-7BF801BE1DB3}" destId="{9D5B5EFB-3E4D-475B-9CF1-3DF765AC02E8}" srcOrd="0" destOrd="0" presId="urn:microsoft.com/office/officeart/2005/8/layout/radial5"/>
    <dgm:cxn modelId="{322235CC-9367-4F2D-A128-BC3A6E553E79}" srcId="{7765052E-055A-4CAF-B7B8-6D72EBF7441A}" destId="{88EC31E4-435B-4BB8-A5E4-0DC30428F8BA}" srcOrd="2" destOrd="0" parTransId="{00CC459E-4D9C-4352-A08B-7BF801BE1DB3}" sibTransId="{48641198-AE0C-4F69-8F5B-B4C21EF5A56C}"/>
    <dgm:cxn modelId="{126AE0D2-3318-4349-BF9B-D12B27C6C203}" type="presOf" srcId="{8B43671E-9AC6-4AF4-ABF8-77EB12FD9A41}" destId="{36E9E9E2-CF5B-444C-B676-98D9D710971E}" srcOrd="1" destOrd="0" presId="urn:microsoft.com/office/officeart/2005/8/layout/radial5"/>
    <dgm:cxn modelId="{B88F46E5-A579-4D7B-BF46-8F4F4A9287B4}" srcId="{7765052E-055A-4CAF-B7B8-6D72EBF7441A}" destId="{3AF53EF5-5079-4FB7-B33D-879080226C8F}" srcOrd="3" destOrd="0" parTransId="{CFB2B51C-A609-45E9-92EB-57C1C9F84A98}" sibTransId="{31129435-BE08-41E3-9062-7960F5000B72}"/>
    <dgm:cxn modelId="{F2F4DCF8-72B1-43FD-A443-8586229EEC07}" type="presOf" srcId="{3AF53EF5-5079-4FB7-B33D-879080226C8F}" destId="{33731252-86B4-4DD9-963F-FFD96E1AABC8}" srcOrd="0" destOrd="0" presId="urn:microsoft.com/office/officeart/2005/8/layout/radial5"/>
    <dgm:cxn modelId="{AFA5DFFA-AD47-46CF-A81C-1765893F707E}" type="presOf" srcId="{3AD56F1F-39D5-4E5A-B7B3-549538574E98}" destId="{56069A8A-C0ED-4D2E-8DCE-41FA358A0C7D}" srcOrd="0" destOrd="0" presId="urn:microsoft.com/office/officeart/2005/8/layout/radial5"/>
    <dgm:cxn modelId="{B1CA8DFD-72BA-4787-B6D3-9E7CE64F4311}" type="presOf" srcId="{CFB2B51C-A609-45E9-92EB-57C1C9F84A98}" destId="{7D242C4F-4A21-46B6-B737-4F1F707CBAA0}" srcOrd="1" destOrd="0" presId="urn:microsoft.com/office/officeart/2005/8/layout/radial5"/>
    <dgm:cxn modelId="{06D20B6C-51F9-4349-BB31-512209C70D88}" type="presParOf" srcId="{F2449358-E367-406D-A2D2-EE413F2A3B1D}" destId="{44F1EE8C-F26F-4FD3-8063-D8E9CC3C18D0}" srcOrd="0" destOrd="0" presId="urn:microsoft.com/office/officeart/2005/8/layout/radial5"/>
    <dgm:cxn modelId="{4302FC94-97C5-42C1-B1BD-F9100FF33E4A}" type="presParOf" srcId="{F2449358-E367-406D-A2D2-EE413F2A3B1D}" destId="{02DDAC14-DCEC-4475-A422-AD4786039AB9}" srcOrd="1" destOrd="0" presId="urn:microsoft.com/office/officeart/2005/8/layout/radial5"/>
    <dgm:cxn modelId="{1BE13F3E-E582-41E6-85D0-61C8461D2096}" type="presParOf" srcId="{02DDAC14-DCEC-4475-A422-AD4786039AB9}" destId="{41643A36-58E7-4469-8B5E-4F9D85DE1500}" srcOrd="0" destOrd="0" presId="urn:microsoft.com/office/officeart/2005/8/layout/radial5"/>
    <dgm:cxn modelId="{69CF1644-40D5-4857-9627-FDD2A6DADE99}" type="presParOf" srcId="{F2449358-E367-406D-A2D2-EE413F2A3B1D}" destId="{AAA192A5-73C6-483A-8839-1808EE154932}" srcOrd="2" destOrd="0" presId="urn:microsoft.com/office/officeart/2005/8/layout/radial5"/>
    <dgm:cxn modelId="{90066593-20C3-4E1E-A82A-3F13CEE105CF}" type="presParOf" srcId="{F2449358-E367-406D-A2D2-EE413F2A3B1D}" destId="{937F4D77-38E8-471F-B1BE-70DF75517EF0}" srcOrd="3" destOrd="0" presId="urn:microsoft.com/office/officeart/2005/8/layout/radial5"/>
    <dgm:cxn modelId="{E107864A-59C1-42E9-B90C-952A2988A293}" type="presParOf" srcId="{937F4D77-38E8-471F-B1BE-70DF75517EF0}" destId="{A808A9CB-F5C4-4972-8A86-EEF0C43E0D1C}" srcOrd="0" destOrd="0" presId="urn:microsoft.com/office/officeart/2005/8/layout/radial5"/>
    <dgm:cxn modelId="{39AE43BB-1497-489E-849E-903009DD5C2D}" type="presParOf" srcId="{F2449358-E367-406D-A2D2-EE413F2A3B1D}" destId="{C831E5A7-3866-4DC2-9828-D46FA1ABE74F}" srcOrd="4" destOrd="0" presId="urn:microsoft.com/office/officeart/2005/8/layout/radial5"/>
    <dgm:cxn modelId="{49B68E85-595E-42B1-8850-E52F4AFDFE7C}" type="presParOf" srcId="{F2449358-E367-406D-A2D2-EE413F2A3B1D}" destId="{9D5B5EFB-3E4D-475B-9CF1-3DF765AC02E8}" srcOrd="5" destOrd="0" presId="urn:microsoft.com/office/officeart/2005/8/layout/radial5"/>
    <dgm:cxn modelId="{6070887C-993D-4574-9714-6BA598E16306}" type="presParOf" srcId="{9D5B5EFB-3E4D-475B-9CF1-3DF765AC02E8}" destId="{5073B8FE-C107-4135-ACD3-00210680DD08}" srcOrd="0" destOrd="0" presId="urn:microsoft.com/office/officeart/2005/8/layout/radial5"/>
    <dgm:cxn modelId="{897B8692-0931-471C-8719-EB53A0CCA8F9}" type="presParOf" srcId="{F2449358-E367-406D-A2D2-EE413F2A3B1D}" destId="{73C53D75-DF63-4F8E-A64A-14F43B79FAA0}" srcOrd="6" destOrd="0" presId="urn:microsoft.com/office/officeart/2005/8/layout/radial5"/>
    <dgm:cxn modelId="{0F55D0D3-F6C1-4DED-917B-C7959E6F3513}" type="presParOf" srcId="{F2449358-E367-406D-A2D2-EE413F2A3B1D}" destId="{C8CBB13C-4CFE-4053-A333-5770E00DF9E8}" srcOrd="7" destOrd="0" presId="urn:microsoft.com/office/officeart/2005/8/layout/radial5"/>
    <dgm:cxn modelId="{BF3D5AE4-B4FF-4249-BB99-C6E5A0ACEBF3}" type="presParOf" srcId="{C8CBB13C-4CFE-4053-A333-5770E00DF9E8}" destId="{7D242C4F-4A21-46B6-B737-4F1F707CBAA0}" srcOrd="0" destOrd="0" presId="urn:microsoft.com/office/officeart/2005/8/layout/radial5"/>
    <dgm:cxn modelId="{BA91B37A-D9D1-4B9E-8183-907667631E17}" type="presParOf" srcId="{F2449358-E367-406D-A2D2-EE413F2A3B1D}" destId="{33731252-86B4-4DD9-963F-FFD96E1AABC8}" srcOrd="8" destOrd="0" presId="urn:microsoft.com/office/officeart/2005/8/layout/radial5"/>
    <dgm:cxn modelId="{20933A88-5EBE-4F0E-905D-35D4F9D79B90}" type="presParOf" srcId="{F2449358-E367-406D-A2D2-EE413F2A3B1D}" destId="{750D4B5D-81B9-411A-9B08-74FB376CA339}" srcOrd="9" destOrd="0" presId="urn:microsoft.com/office/officeart/2005/8/layout/radial5"/>
    <dgm:cxn modelId="{B37C5B59-F40C-4993-B7ED-DECE3C0CDD35}" type="presParOf" srcId="{750D4B5D-81B9-411A-9B08-74FB376CA339}" destId="{36E9E9E2-CF5B-444C-B676-98D9D710971E}" srcOrd="0" destOrd="0" presId="urn:microsoft.com/office/officeart/2005/8/layout/radial5"/>
    <dgm:cxn modelId="{F15369EE-89DB-4804-9E21-B10B5B32A1BB}" type="presParOf" srcId="{F2449358-E367-406D-A2D2-EE413F2A3B1D}" destId="{56069A8A-C0ED-4D2E-8DCE-41FA358A0C7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1EE8C-F26F-4FD3-8063-D8E9CC3C18D0}">
      <dsp:nvSpPr>
        <dsp:cNvPr id="0" name=""/>
        <dsp:cNvSpPr/>
      </dsp:nvSpPr>
      <dsp:spPr>
        <a:xfrm>
          <a:off x="2919112" y="2366384"/>
          <a:ext cx="2818322" cy="24218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3331846" y="2721055"/>
        <a:ext cx="1992854" cy="1712505"/>
      </dsp:txXfrm>
    </dsp:sp>
    <dsp:sp modelId="{02DDAC14-DCEC-4475-A422-AD4786039AB9}">
      <dsp:nvSpPr>
        <dsp:cNvPr id="0" name=""/>
        <dsp:cNvSpPr/>
      </dsp:nvSpPr>
      <dsp:spPr>
        <a:xfrm rot="16181618">
          <a:off x="4240483" y="1889175"/>
          <a:ext cx="161054" cy="659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4264770" y="2045270"/>
        <a:ext cx="112738" cy="395813"/>
      </dsp:txXfrm>
    </dsp:sp>
    <dsp:sp modelId="{AAA192A5-73C6-483A-8839-1808EE154932}">
      <dsp:nvSpPr>
        <dsp:cNvPr id="0" name=""/>
        <dsp:cNvSpPr/>
      </dsp:nvSpPr>
      <dsp:spPr>
        <a:xfrm>
          <a:off x="3036570" y="-29800"/>
          <a:ext cx="2556018" cy="209233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জন্ম-১৮৯৯ সালে ১৫ মে 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0890" y="276615"/>
        <a:ext cx="1807378" cy="1479505"/>
      </dsp:txXfrm>
    </dsp:sp>
    <dsp:sp modelId="{937F4D77-38E8-471F-B1BE-70DF75517EF0}">
      <dsp:nvSpPr>
        <dsp:cNvPr id="0" name=""/>
        <dsp:cNvSpPr/>
      </dsp:nvSpPr>
      <dsp:spPr>
        <a:xfrm rot="20653402">
          <a:off x="5743399" y="2819268"/>
          <a:ext cx="200887" cy="659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44534" y="2959398"/>
        <a:ext cx="140621" cy="395813"/>
      </dsp:txXfrm>
    </dsp:sp>
    <dsp:sp modelId="{C831E5A7-3866-4DC2-9828-D46FA1ABE74F}">
      <dsp:nvSpPr>
        <dsp:cNvPr id="0" name=""/>
        <dsp:cNvSpPr/>
      </dsp:nvSpPr>
      <dsp:spPr>
        <a:xfrm>
          <a:off x="5985745" y="1466921"/>
          <a:ext cx="2524605" cy="257091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প্রকাশিত বই-  বিষের, বাঁশি,  অগ্নিবীণা বেনু ও বীণা, বিরহ-বেদনা ইত্যাদি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5465" y="1843423"/>
        <a:ext cx="1785165" cy="1817915"/>
      </dsp:txXfrm>
    </dsp:sp>
    <dsp:sp modelId="{9D5B5EFB-3E4D-475B-9CF1-3DF765AC02E8}">
      <dsp:nvSpPr>
        <dsp:cNvPr id="0" name=""/>
        <dsp:cNvSpPr/>
      </dsp:nvSpPr>
      <dsp:spPr>
        <a:xfrm rot="2985660">
          <a:off x="5175733" y="4370127"/>
          <a:ext cx="205149" cy="659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186627" y="4478574"/>
        <a:ext cx="143604" cy="395813"/>
      </dsp:txXfrm>
    </dsp:sp>
    <dsp:sp modelId="{73C53D75-DF63-4F8E-A64A-14F43B79FAA0}">
      <dsp:nvSpPr>
        <dsp:cNvPr id="0" name=""/>
        <dsp:cNvSpPr/>
      </dsp:nvSpPr>
      <dsp:spPr>
        <a:xfrm>
          <a:off x="4752126" y="4698605"/>
          <a:ext cx="2774549" cy="203785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বিজলী পত্রিকায় প্রকাশিত-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বিদ্রোহী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8449" y="4997042"/>
        <a:ext cx="1961903" cy="1440979"/>
      </dsp:txXfrm>
    </dsp:sp>
    <dsp:sp modelId="{C8CBB13C-4CFE-4053-A333-5770E00DF9E8}">
      <dsp:nvSpPr>
        <dsp:cNvPr id="0" name=""/>
        <dsp:cNvSpPr/>
      </dsp:nvSpPr>
      <dsp:spPr>
        <a:xfrm rot="8197956">
          <a:off x="3236988" y="4220303"/>
          <a:ext cx="122728" cy="659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268780" y="4339599"/>
        <a:ext cx="85910" cy="395813"/>
      </dsp:txXfrm>
    </dsp:sp>
    <dsp:sp modelId="{33731252-86B4-4DD9-963F-FFD96E1AABC8}">
      <dsp:nvSpPr>
        <dsp:cNvPr id="0" name=""/>
        <dsp:cNvSpPr/>
      </dsp:nvSpPr>
      <dsp:spPr>
        <a:xfrm>
          <a:off x="827255" y="4282841"/>
          <a:ext cx="2823211" cy="2536150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১৯৭২ </a:t>
          </a:r>
          <a:r>
            <a:rPr 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নাগরিকত্ব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0705" y="4654252"/>
        <a:ext cx="1996311" cy="1793328"/>
      </dsp:txXfrm>
    </dsp:sp>
    <dsp:sp modelId="{750D4B5D-81B9-411A-9B08-74FB376CA339}">
      <dsp:nvSpPr>
        <dsp:cNvPr id="0" name=""/>
        <dsp:cNvSpPr/>
      </dsp:nvSpPr>
      <dsp:spPr>
        <a:xfrm rot="11905618">
          <a:off x="2720712" y="2747620"/>
          <a:ext cx="214664" cy="659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2783460" y="2889735"/>
        <a:ext cx="150265" cy="395813"/>
      </dsp:txXfrm>
    </dsp:sp>
    <dsp:sp modelId="{56069A8A-C0ED-4D2E-8DCE-41FA358A0C7D}">
      <dsp:nvSpPr>
        <dsp:cNvPr id="0" name=""/>
        <dsp:cNvSpPr/>
      </dsp:nvSpPr>
      <dsp:spPr>
        <a:xfrm>
          <a:off x="317504" y="1425277"/>
          <a:ext cx="2371111" cy="242146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 ১৯৭৬ সালের ২৯ আগষ্ট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745" y="1779892"/>
        <a:ext cx="1676629" cy="1712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63E6C-24A0-4943-B5FA-C2136B3F6F5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B1D75-B726-424F-88D5-782C6A0F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B1D75-B726-424F-88D5-782C6A0F9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6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83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5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3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3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0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04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9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76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3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7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1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70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4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6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8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377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5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24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6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13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8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7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70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91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3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45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62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0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171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0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9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7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31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90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6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26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23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71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3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6FB757-3A6A-4C24-9CAD-02562C03B16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hanaradc101@gmail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ABF61-33ED-4CAD-A2A8-1F260278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4"/>
            <a:ext cx="12192000" cy="70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FA6F61-DFCA-4706-8BC0-F080DEB71354}"/>
              </a:ext>
            </a:extLst>
          </p:cNvPr>
          <p:cNvSpPr txBox="1"/>
          <p:nvPr/>
        </p:nvSpPr>
        <p:spPr>
          <a:xfrm>
            <a:off x="1451187" y="1404558"/>
            <a:ext cx="371387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19005-0F1C-49BF-8406-069F3E6648F1}"/>
              </a:ext>
            </a:extLst>
          </p:cNvPr>
          <p:cNvSpPr/>
          <p:nvPr/>
        </p:nvSpPr>
        <p:spPr>
          <a:xfrm>
            <a:off x="7026944" y="1360144"/>
            <a:ext cx="351673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5D775-8BF3-4EEC-BE5A-45F749C5C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6" y="2529550"/>
            <a:ext cx="4746379" cy="3655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ECB85-2F8C-44BA-9C32-B8F5D1972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2394881"/>
            <a:ext cx="5121613" cy="3655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87E4513-F41E-4614-A4B4-98448230E36C}"/>
              </a:ext>
            </a:extLst>
          </p:cNvPr>
          <p:cNvSpPr/>
          <p:nvPr/>
        </p:nvSpPr>
        <p:spPr>
          <a:xfrm>
            <a:off x="4681929" y="472992"/>
            <a:ext cx="2983043" cy="14103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001211-11F6-4469-AC74-EA9F4AA533E0}"/>
              </a:ext>
            </a:extLst>
          </p:cNvPr>
          <p:cNvSpPr/>
          <p:nvPr/>
        </p:nvSpPr>
        <p:spPr>
          <a:xfrm>
            <a:off x="4641953" y="445510"/>
            <a:ext cx="2908092" cy="14840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155263-79D6-41B6-AAC7-C81428E25AE3}"/>
              </a:ext>
            </a:extLst>
          </p:cNvPr>
          <p:cNvSpPr/>
          <p:nvPr/>
        </p:nvSpPr>
        <p:spPr>
          <a:xfrm>
            <a:off x="4604478" y="472992"/>
            <a:ext cx="2983043" cy="15914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6F0B49-7957-46E5-BEE2-95689601893E}"/>
              </a:ext>
            </a:extLst>
          </p:cNvPr>
          <p:cNvSpPr/>
          <p:nvPr/>
        </p:nvSpPr>
        <p:spPr>
          <a:xfrm>
            <a:off x="4992972" y="2504289"/>
            <a:ext cx="2908092" cy="14840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F365F2-FBEB-4209-9F8D-2E46C4A00684}"/>
              </a:ext>
            </a:extLst>
          </p:cNvPr>
          <p:cNvSpPr/>
          <p:nvPr/>
        </p:nvSpPr>
        <p:spPr>
          <a:xfrm>
            <a:off x="4992972" y="2510359"/>
            <a:ext cx="2908092" cy="148402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792C38-FDD9-4E94-AF1A-10CA6FA0D1BF}"/>
              </a:ext>
            </a:extLst>
          </p:cNvPr>
          <p:cNvSpPr/>
          <p:nvPr/>
        </p:nvSpPr>
        <p:spPr>
          <a:xfrm>
            <a:off x="4992972" y="2516806"/>
            <a:ext cx="2908092" cy="14840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পিড়ন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4F3275-7A3A-439E-8E98-E7C4718DCD45}"/>
              </a:ext>
            </a:extLst>
          </p:cNvPr>
          <p:cNvSpPr/>
          <p:nvPr/>
        </p:nvSpPr>
        <p:spPr>
          <a:xfrm>
            <a:off x="4981731" y="4400862"/>
            <a:ext cx="2683241" cy="15252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যন্ত্রণা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424D28-FF39-45BD-94D4-296CA3088671}"/>
              </a:ext>
            </a:extLst>
          </p:cNvPr>
          <p:cNvSpPr/>
          <p:nvPr/>
        </p:nvSpPr>
        <p:spPr>
          <a:xfrm>
            <a:off x="4981731" y="4271489"/>
            <a:ext cx="2795455" cy="178399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9C0BA-A8EA-4487-9158-5FD3F3E656C9}"/>
              </a:ext>
            </a:extLst>
          </p:cNvPr>
          <p:cNvSpPr/>
          <p:nvPr/>
        </p:nvSpPr>
        <p:spPr>
          <a:xfrm>
            <a:off x="4981731" y="4284006"/>
            <a:ext cx="2784213" cy="17765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পীড়া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3875B-0FF8-4E44-9244-3BB1C0F2CE45}"/>
              </a:ext>
            </a:extLst>
          </p:cNvPr>
          <p:cNvSpPr txBox="1"/>
          <p:nvPr/>
        </p:nvSpPr>
        <p:spPr>
          <a:xfrm>
            <a:off x="1071222" y="2660532"/>
            <a:ext cx="3533256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8184" y="436674"/>
            <a:ext cx="3888031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432" y="2274838"/>
            <a:ext cx="6954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সাম্য, রণ,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রচা, মহিয়ান –</a:t>
            </a:r>
          </a:p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এই শব্দ গুলো দিয়ে বাক্য তৈরি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lower\begum_rokeya.jpg"/>
          <p:cNvPicPr>
            <a:picLocks noChangeAspect="1" noChangeArrowheads="1"/>
          </p:cNvPicPr>
          <p:nvPr/>
        </p:nvPicPr>
        <p:blipFill>
          <a:blip r:embed="rId2" cstate="print"/>
          <a:srcRect b="11642"/>
          <a:stretch>
            <a:fillRect/>
          </a:stretch>
        </p:blipFill>
        <p:spPr bwMode="auto">
          <a:xfrm>
            <a:off x="6137585" y="578532"/>
            <a:ext cx="3724303" cy="3957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4" descr="D:\Delower\Teresa1.jpg"/>
          <p:cNvPicPr>
            <a:picLocks noChangeAspect="1" noChangeArrowheads="1"/>
          </p:cNvPicPr>
          <p:nvPr/>
        </p:nvPicPr>
        <p:blipFill>
          <a:blip r:embed="rId3" cstate="print"/>
          <a:srcRect b="23200"/>
          <a:stretch>
            <a:fillRect/>
          </a:stretch>
        </p:blipFill>
        <p:spPr bwMode="auto">
          <a:xfrm>
            <a:off x="1516090" y="578532"/>
            <a:ext cx="3826164" cy="3957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1361" y="4835409"/>
            <a:ext cx="619352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নারী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E474D2-4065-4C01-A88C-D7E75C44E375}"/>
              </a:ext>
            </a:extLst>
          </p:cNvPr>
          <p:cNvSpPr/>
          <p:nvPr/>
        </p:nvSpPr>
        <p:spPr>
          <a:xfrm>
            <a:off x="2211851" y="2463828"/>
            <a:ext cx="6993641" cy="37738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8F5302-DA5C-4EE9-9DB0-C7B0D0711AEB}"/>
              </a:ext>
            </a:extLst>
          </p:cNvPr>
          <p:cNvSpPr/>
          <p:nvPr/>
        </p:nvSpPr>
        <p:spPr>
          <a:xfrm>
            <a:off x="3699960" y="2155990"/>
            <a:ext cx="7135318" cy="37738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B28590-E465-454D-92C3-92CA37FA08D5}"/>
              </a:ext>
            </a:extLst>
          </p:cNvPr>
          <p:cNvSpPr/>
          <p:nvPr/>
        </p:nvSpPr>
        <p:spPr>
          <a:xfrm>
            <a:off x="2228419" y="2389897"/>
            <a:ext cx="7135318" cy="377388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7A3462-B848-4538-B1A9-CC995BD69001}"/>
              </a:ext>
            </a:extLst>
          </p:cNvPr>
          <p:cNvSpPr/>
          <p:nvPr/>
        </p:nvSpPr>
        <p:spPr>
          <a:xfrm>
            <a:off x="2244987" y="2361502"/>
            <a:ext cx="7135318" cy="377388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FD372-59C4-4B1F-BFFA-F84001C818C8}"/>
              </a:ext>
            </a:extLst>
          </p:cNvPr>
          <p:cNvSpPr txBox="1"/>
          <p:nvPr/>
        </p:nvSpPr>
        <p:spPr>
          <a:xfrm>
            <a:off x="1857090" y="1394461"/>
            <a:ext cx="7948246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নারীদের অবদান নিয়ে আলোচনা করি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B22525-87A1-4D76-854F-5A03768B022E}"/>
              </a:ext>
            </a:extLst>
          </p:cNvPr>
          <p:cNvSpPr/>
          <p:nvPr/>
        </p:nvSpPr>
        <p:spPr>
          <a:xfrm>
            <a:off x="2258709" y="2430970"/>
            <a:ext cx="7135318" cy="379760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6F16F7-BD76-47D4-9E6B-D95AF008E7FC}"/>
              </a:ext>
            </a:extLst>
          </p:cNvPr>
          <p:cNvSpPr/>
          <p:nvPr/>
        </p:nvSpPr>
        <p:spPr>
          <a:xfrm>
            <a:off x="2315825" y="2454692"/>
            <a:ext cx="6993641" cy="377388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177" y="1047045"/>
            <a:ext cx="3233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u="sng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7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105" y="4834462"/>
            <a:ext cx="84687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- ১০ বাক্যে লিখ।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32768-C06C-4EE9-B66D-EA16B10C1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87" y="2023538"/>
            <a:ext cx="5239435" cy="2947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065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838E97A-D9C8-4C87-90C8-527A05FF1DF4}"/>
              </a:ext>
            </a:extLst>
          </p:cNvPr>
          <p:cNvSpPr txBox="1"/>
          <p:nvPr/>
        </p:nvSpPr>
        <p:spPr>
          <a:xfrm>
            <a:off x="4062166" y="191077"/>
            <a:ext cx="3962400" cy="1200329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EBAB6-D638-4FE3-85CC-7EA81CC4D225}"/>
              </a:ext>
            </a:extLst>
          </p:cNvPr>
          <p:cNvSpPr txBox="1"/>
          <p:nvPr/>
        </p:nvSpPr>
        <p:spPr>
          <a:xfrm>
            <a:off x="1158240" y="4820676"/>
            <a:ext cx="10803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ক)‘নারী’কবিতাটি কাজী নজরুলের কোন কাব্য গ্রন্থের অন্তর্গত?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খ)‘যুগের ধর্ম’ বলতে কোন ধর্মের কথা বলা হয়েছে?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গ)আপনারি রচা ঐ কারাগারে পুরুষ মরিবে ভুগে-   ব্যাখ্যা কর।  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85B2A-D9F1-42AF-8231-4C994F8EF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37" y="1363300"/>
            <a:ext cx="5895474" cy="33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4A2F1A-E396-42DE-8079-D66C5099180B}"/>
              </a:ext>
            </a:extLst>
          </p:cNvPr>
          <p:cNvSpPr txBox="1"/>
          <p:nvPr/>
        </p:nvSpPr>
        <p:spPr>
          <a:xfrm>
            <a:off x="4220308" y="351693"/>
            <a:ext cx="295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বহূনির্বাচিনী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0818D-1373-4A11-BF2F-B64F7B7E55C1}"/>
              </a:ext>
            </a:extLst>
          </p:cNvPr>
          <p:cNvSpPr txBox="1"/>
          <p:nvPr/>
        </p:nvSpPr>
        <p:spPr>
          <a:xfrm>
            <a:off x="1885071" y="1151913"/>
            <a:ext cx="573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এখন কিসের যুগ?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B6617-F77A-42E7-BF2A-BA71D09BC4B4}"/>
              </a:ext>
            </a:extLst>
          </p:cNvPr>
          <p:cNvSpPr txBox="1"/>
          <p:nvPr/>
        </p:nvSpPr>
        <p:spPr>
          <a:xfrm>
            <a:off x="1571754" y="2780085"/>
            <a:ext cx="250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ক)ডিজিটাল যুগ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B1D80-2D75-4938-9D73-FB9F012018C1}"/>
              </a:ext>
            </a:extLst>
          </p:cNvPr>
          <p:cNvSpPr txBox="1"/>
          <p:nvPr/>
        </p:nvSpPr>
        <p:spPr>
          <a:xfrm>
            <a:off x="4933932" y="2714797"/>
            <a:ext cx="336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খ)কলি যুগ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97A03-AA5B-4DF6-829E-3B252E7D5201}"/>
              </a:ext>
            </a:extLst>
          </p:cNvPr>
          <p:cNvSpPr txBox="1"/>
          <p:nvPr/>
        </p:nvSpPr>
        <p:spPr>
          <a:xfrm>
            <a:off x="4933933" y="3490097"/>
            <a:ext cx="336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ঘ)আধুনিক যুগ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05D00-F128-4912-A83E-B41E2662A05B}"/>
              </a:ext>
            </a:extLst>
          </p:cNvPr>
          <p:cNvSpPr txBox="1"/>
          <p:nvPr/>
        </p:nvSpPr>
        <p:spPr>
          <a:xfrm>
            <a:off x="1571754" y="3582888"/>
            <a:ext cx="336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গ)সাম্যের যুগ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DBAD4-D8F6-4675-B348-BE2628822F33}"/>
              </a:ext>
            </a:extLst>
          </p:cNvPr>
          <p:cNvSpPr/>
          <p:nvPr/>
        </p:nvSpPr>
        <p:spPr>
          <a:xfrm>
            <a:off x="2938072" y="1178722"/>
            <a:ext cx="76000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২।‘সে –যুগ হয়েছে বাসি’ এই- ‘বাসি’ দ্বারা  কী বুঝানো হয়েছে? </a:t>
            </a:r>
          </a:p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ক) বেঁকে যাওয়া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    খ)পঁচে যাওয়া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গ) গত হয়ে যাওয়া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ঘ) বাদ্য যন্ত্র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A20A8-5313-4A8D-9468-DE1284392144}"/>
              </a:ext>
            </a:extLst>
          </p:cNvPr>
          <p:cNvSpPr txBox="1"/>
          <p:nvPr/>
        </p:nvSpPr>
        <p:spPr>
          <a:xfrm>
            <a:off x="2968283" y="1237957"/>
            <a:ext cx="5008099" cy="83099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ভুল হয়েছে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D14CBFF-DC1F-4D3C-B039-35E47140724B}"/>
              </a:ext>
            </a:extLst>
          </p:cNvPr>
          <p:cNvSpPr/>
          <p:nvPr/>
        </p:nvSpPr>
        <p:spPr>
          <a:xfrm>
            <a:off x="3910818" y="2764302"/>
            <a:ext cx="3516924" cy="3312941"/>
          </a:xfrm>
          <a:prstGeom prst="smileyFace">
            <a:avLst>
              <a:gd name="adj" fmla="val -465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0F225-E461-4A6A-8E12-B9188CCD8364}"/>
              </a:ext>
            </a:extLst>
          </p:cNvPr>
          <p:cNvSpPr txBox="1"/>
          <p:nvPr/>
        </p:nvSpPr>
        <p:spPr>
          <a:xfrm>
            <a:off x="8496886" y="5186597"/>
            <a:ext cx="32104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২ নং আবার চেষ্টা কর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3C2858CF-BEC4-442E-9DA0-0D2317BE812E}"/>
              </a:ext>
            </a:extLst>
          </p:cNvPr>
          <p:cNvSpPr txBox="1"/>
          <p:nvPr/>
        </p:nvSpPr>
        <p:spPr>
          <a:xfrm>
            <a:off x="8496886" y="4036051"/>
            <a:ext cx="3210432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352" y="460822"/>
            <a:ext cx="5387926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C8769-73C5-4B9C-9D54-9D6EDA5BE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26" y="1784261"/>
            <a:ext cx="7055973" cy="5073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516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0233A-C9C5-4E49-9E72-25C9C89BDB40}"/>
              </a:ext>
            </a:extLst>
          </p:cNvPr>
          <p:cNvSpPr txBox="1"/>
          <p:nvPr/>
        </p:nvSpPr>
        <p:spPr>
          <a:xfrm>
            <a:off x="2757268" y="1463040"/>
            <a:ext cx="412183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হয়েছে।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4EE1A65F-0EF1-4D2B-9C25-D9E671DB5FDE}"/>
              </a:ext>
            </a:extLst>
          </p:cNvPr>
          <p:cNvSpPr/>
          <p:nvPr/>
        </p:nvSpPr>
        <p:spPr>
          <a:xfrm>
            <a:off x="2396196" y="2965532"/>
            <a:ext cx="3699804" cy="3319976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49143-2CDE-4A81-80F2-53D6D93D7531}"/>
              </a:ext>
            </a:extLst>
          </p:cNvPr>
          <p:cNvSpPr txBox="1"/>
          <p:nvPr/>
        </p:nvSpPr>
        <p:spPr>
          <a:xfrm>
            <a:off x="7765366" y="4107766"/>
            <a:ext cx="265879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অন্য পাতায়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721FA3D9-91B8-4DFC-B820-B9AE9B7A4380}"/>
              </a:ext>
            </a:extLst>
          </p:cNvPr>
          <p:cNvSpPr txBox="1"/>
          <p:nvPr/>
        </p:nvSpPr>
        <p:spPr>
          <a:xfrm>
            <a:off x="7765366" y="2232481"/>
            <a:ext cx="295260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8560" y="1017167"/>
            <a:ext cx="47548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sz="48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711" y="2472397"/>
            <a:ext cx="8840904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একজন নারী হিসাবে তোমার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টি বা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ক্যে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লি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9B2FAB0-94E8-4011-BA79-E2D53839DCEB}"/>
              </a:ext>
            </a:extLst>
          </p:cNvPr>
          <p:cNvSpPr/>
          <p:nvPr/>
        </p:nvSpPr>
        <p:spPr>
          <a:xfrm>
            <a:off x="1433984" y="-282104"/>
            <a:ext cx="9343944" cy="284167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5BC5F-027E-45A1-A193-11C265E18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33" y="2259868"/>
            <a:ext cx="8867333" cy="49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75373" y="226006"/>
            <a:ext cx="3671248" cy="31828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314" y="242720"/>
            <a:ext cx="3643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314" y="1120676"/>
            <a:ext cx="4285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সুজন কুমার মন্ডল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পুন্ডূরিয়া উচ্চ বিদ্যালিয়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 হাট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F035-C37A-458A-814A-678263784003}"/>
              </a:ext>
            </a:extLst>
          </p:cNvPr>
          <p:cNvSpPr txBox="1"/>
          <p:nvPr/>
        </p:nvSpPr>
        <p:spPr>
          <a:xfrm>
            <a:off x="1716258" y="3680711"/>
            <a:ext cx="8049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সহঃশিক্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কালাউক উচ্চ বিদ্যালয়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লাখাই, হবিগঞ্জ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০১৯১৭৬৪১০০০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ই-মেইল-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jahanaradc101@gmail.com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4D493-A198-442C-AD78-2DA186C92F56}"/>
              </a:ext>
            </a:extLst>
          </p:cNvPr>
          <p:cNvSpPr txBox="1"/>
          <p:nvPr/>
        </p:nvSpPr>
        <p:spPr>
          <a:xfrm>
            <a:off x="7718898" y="2594538"/>
            <a:ext cx="355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সম্পদনায়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F4D1A-D56B-40BE-A3A6-70EA44C04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2" t="12022" r="27091" b="60874"/>
          <a:stretch/>
        </p:blipFill>
        <p:spPr>
          <a:xfrm>
            <a:off x="8616628" y="3449179"/>
            <a:ext cx="3256645" cy="308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28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811" y="754966"/>
            <a:ext cx="6096000" cy="1143000"/>
          </a:xfr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9811" y="2347229"/>
            <a:ext cx="6705600" cy="4038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pPr>
              <a:buNone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>
              <a:buNone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পদ্যাংশ 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buNone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সংখ্যাঃ ৭০ জন 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F6F38D5-9982-4241-8886-1F6EFDB45F09}"/>
              </a:ext>
            </a:extLst>
          </p:cNvPr>
          <p:cNvSpPr/>
          <p:nvPr/>
        </p:nvSpPr>
        <p:spPr>
          <a:xfrm>
            <a:off x="1712760" y="1806198"/>
            <a:ext cx="7954779" cy="47970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A4BB3-B761-4A6F-9058-4DFE53CD999F}"/>
              </a:ext>
            </a:extLst>
          </p:cNvPr>
          <p:cNvSpPr txBox="1"/>
          <p:nvPr/>
        </p:nvSpPr>
        <p:spPr>
          <a:xfrm>
            <a:off x="2893101" y="254719"/>
            <a:ext cx="740514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কাদের দেখা যাচ্ছে?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6A4B98-18F5-4B42-A92A-BF7DCCDF5470}"/>
              </a:ext>
            </a:extLst>
          </p:cNvPr>
          <p:cNvSpPr/>
          <p:nvPr/>
        </p:nvSpPr>
        <p:spPr>
          <a:xfrm>
            <a:off x="1680281" y="1806198"/>
            <a:ext cx="8019738" cy="479708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0728" y="604421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3948" y="2274838"/>
            <a:ext cx="744886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নারী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কাজী নজরুল ইসলাম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0537" y="637612"/>
            <a:ext cx="5460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bn-BD" sz="8000" b="1" dirty="0">
                <a:ln w="10541" cmpd="sng">
                  <a:solidFill>
                    <a:schemeClr val="bg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2630659" y="2329992"/>
            <a:ext cx="8347215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-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সম্পর্কে বলতে পারবে;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 ; 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শব্দগুলোর অর্থ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সহ বাক্য গঠন করতে পারবে ;   </a:t>
            </a:r>
          </a:p>
          <a:p>
            <a:pPr marL="685800" indent="-503238">
              <a:lnSpc>
                <a:spcPct val="13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9B9144-4712-4458-9ADC-F6919E6FF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42494"/>
              </p:ext>
            </p:extLst>
          </p:nvPr>
        </p:nvGraphicFramePr>
        <p:xfrm>
          <a:off x="1578324" y="0"/>
          <a:ext cx="873329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03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0D4B5D-81B9-411A-9B08-74FB376C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750D4B5D-81B9-411A-9B08-74FB376C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750D4B5D-81B9-411A-9B08-74FB376C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750D4B5D-81B9-411A-9B08-74FB376CA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69A8A-C0ED-4D2E-8DCE-41FA358A0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6069A8A-C0ED-4D2E-8DCE-41FA358A0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6069A8A-C0ED-4D2E-8DCE-41FA358A0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56069A8A-C0ED-4D2E-8DCE-41FA358A0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6FA8-53DE-4BB4-8374-3BAA6743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92" y="608936"/>
            <a:ext cx="3957403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524C-7988-4CD2-80D6-A8F22BBA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0247" y="2501974"/>
            <a:ext cx="9188971" cy="150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তিনটি শাখার নাম লেখ যেখানে কবি প্রতিভার পরিচয় পাওয়া যায়।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2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343</Words>
  <Application>Microsoft Office PowerPoint</Application>
  <PresentationFormat>Widescreen</PresentationFormat>
  <Paragraphs>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Century Schoolbook</vt:lpstr>
      <vt:lpstr>Corbel</vt:lpstr>
      <vt:lpstr>Garamond</vt:lpstr>
      <vt:lpstr>NikoshBAN</vt:lpstr>
      <vt:lpstr>Times New Roman</vt:lpstr>
      <vt:lpstr>Trebuchet MS</vt:lpstr>
      <vt:lpstr>Wingdings</vt:lpstr>
      <vt:lpstr>Wingdings 3</vt:lpstr>
      <vt:lpstr>Office Theme</vt:lpstr>
      <vt:lpstr>Feathered</vt:lpstr>
      <vt:lpstr>Facet</vt:lpstr>
      <vt:lpstr>Organic</vt:lpstr>
      <vt:lpstr>PowerPoint Presentation</vt:lpstr>
      <vt:lpstr>PowerPoint Presentation</vt:lpstr>
      <vt:lpstr>PowerPoint Presentation</vt:lpstr>
      <vt:lpstr>পাঠ পরিচিতি </vt:lpstr>
      <vt:lpstr>PowerPoint Presentation</vt:lpstr>
      <vt:lpstr>আজকের পাঠ 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FLORA</cp:lastModifiedBy>
  <cp:revision>108</cp:revision>
  <dcterms:created xsi:type="dcterms:W3CDTF">2020-01-27T05:42:46Z</dcterms:created>
  <dcterms:modified xsi:type="dcterms:W3CDTF">2020-03-16T00:58:51Z</dcterms:modified>
</cp:coreProperties>
</file>