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8"/>
  </p:notesMasterIdLst>
  <p:sldIdLst>
    <p:sldId id="273" r:id="rId2"/>
    <p:sldId id="274" r:id="rId3"/>
    <p:sldId id="281" r:id="rId4"/>
    <p:sldId id="269" r:id="rId5"/>
    <p:sldId id="283" r:id="rId6"/>
    <p:sldId id="268" r:id="rId7"/>
    <p:sldId id="257" r:id="rId8"/>
    <p:sldId id="270" r:id="rId9"/>
    <p:sldId id="284" r:id="rId10"/>
    <p:sldId id="271" r:id="rId11"/>
    <p:sldId id="285" r:id="rId12"/>
    <p:sldId id="282" r:id="rId13"/>
    <p:sldId id="275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4C099-1558-46E1-B648-C932CB2837C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C7A9-CA23-4760-AF11-E04468249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0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7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2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2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17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1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0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7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860C-428B-472F-BBA3-A7E329B4CB80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5469FB-BA25-43AA-8F59-296C9F36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5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video" Target="file:///E:\d17a0a8278e5834a3e8c28c6be43feb5_rose.wmv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17a0a8278e5834a3e8c28c6be43feb5_rose.wmv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hamidulict1980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1" y="1"/>
            <a:ext cx="8001000" cy="51061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6273225"/>
            <a:ext cx="800099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8078" y="-17014"/>
            <a:ext cx="585279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End 4">
            <a:hlinkClick r:id="" action="ppaction://hlinkshowjump?jump=lastslide" highlightClick="1"/>
          </p:cNvPr>
          <p:cNvSpPr/>
          <p:nvPr/>
        </p:nvSpPr>
        <p:spPr>
          <a:xfrm>
            <a:off x="8153400" y="6151418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1143000" y="6248400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152400" y="6236277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905000" y="2514600"/>
            <a:ext cx="5486400" cy="3636818"/>
            <a:chOff x="1639806" y="1773631"/>
            <a:chExt cx="5967482" cy="3565311"/>
          </a:xfrm>
        </p:grpSpPr>
        <p:pic>
          <p:nvPicPr>
            <p:cNvPr id="16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3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2909087" y="1960079"/>
              <a:ext cx="3446402" cy="2858113"/>
              <a:chOff x="1294524" y="4321343"/>
              <a:chExt cx="1774436" cy="1410309"/>
            </a:xfrm>
          </p:grpSpPr>
          <p:pic>
            <p:nvPicPr>
              <p:cNvPr id="18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1371600" y="990600"/>
            <a:ext cx="6781799" cy="1203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bn-BD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সকল শিক্ষার্থীবৃন্দ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0"/>
            <a:ext cx="76962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b="1" u="sng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স্ক্যানিং</a:t>
            </a:r>
            <a:r>
              <a:rPr lang="en-US" sz="48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ction Button: Home 1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End 20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Back or Previous 23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Same Side Corner Rectangle 1"/>
          <p:cNvSpPr/>
          <p:nvPr/>
        </p:nvSpPr>
        <p:spPr>
          <a:xfrm>
            <a:off x="1011380" y="1447800"/>
            <a:ext cx="7294419" cy="2895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002060"/>
                </a:solidFill>
              </a:rPr>
              <a:t>হাতের আংগুলের ছাপ এবং চোখের রেটিনার  সাহায্যে  নেটয়ার্ক ব্যবহার করে মানুষ সম্পর্কে তথ্যের সঠিকতা যাচাইকে স্ক্যানিং বলে।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021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0" y="-134834"/>
            <a:ext cx="9144000" cy="44460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0" y="6477000"/>
            <a:ext cx="9144000" cy="53187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 এবং চিন্তা করে কিছু বলি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66800"/>
            <a:ext cx="4800599" cy="349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8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u="sng" dirty="0"/>
              <a:t>ড্রপ বক্স কি?</a:t>
            </a:r>
            <a:endParaRPr lang="en-US" sz="4800" u="sng" dirty="0"/>
          </a:p>
        </p:txBody>
      </p:sp>
      <p:sp>
        <p:nvSpPr>
          <p:cNvPr id="3" name="Rectangle 2"/>
          <p:cNvSpPr/>
          <p:nvPr/>
        </p:nvSpPr>
        <p:spPr>
          <a:xfrm>
            <a:off x="0" y="6477000"/>
            <a:ext cx="914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200000">
            <a:off x="-2771949" y="3247851"/>
            <a:ext cx="6153501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686251" y="3171651"/>
            <a:ext cx="6153500" cy="7619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19200" y="1752600"/>
            <a:ext cx="6324600" cy="4114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কোন ফাইল সেভ  না করেও অন্য কোন মাধ্যম বা সফটওয়্যারের সাহায্যে ফাইল সেভ করে রাখা যায়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বক্স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35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6146" y="903258"/>
            <a:ext cx="8437419" cy="2449542"/>
            <a:chOff x="-330967" y="41563"/>
            <a:chExt cx="8728364" cy="2660074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-330967" y="1604360"/>
              <a:ext cx="8728364" cy="68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11" y="76200"/>
              <a:ext cx="3124200" cy="2625437"/>
            </a:xfrm>
            <a:prstGeom prst="ellipse">
              <a:avLst/>
            </a:prstGeom>
            <a:ln w="31750">
              <a:solidFill>
                <a:schemeClr val="tx1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2438400" y="41563"/>
              <a:ext cx="3124200" cy="2625437"/>
            </a:xfrm>
            <a:prstGeom prst="ellips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83671" y="0"/>
            <a:ext cx="716972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End 9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83671" y="3352800"/>
            <a:ext cx="7169729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১নং :- </a:t>
            </a:r>
            <a:r>
              <a:rPr lang="bn-I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ই-টিকেটিং 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সম্পর্কে </a:t>
            </a:r>
            <a:r>
              <a:rPr lang="bn-BD" sz="3200" b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32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3671" y="4325029"/>
            <a:ext cx="7245929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কাজ ২নং :- </a:t>
            </a:r>
            <a:r>
              <a:rPr lang="bn-I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স্ক্যানিং 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BD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NikoshBAN" pitchFamily="2" charset="0"/>
                <a:cs typeface="NikoshBAN" pitchFamily="2" charset="0"/>
              </a:rPr>
              <a:t>আলোচনা কর?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9602" y="-69451"/>
            <a:ext cx="7619998" cy="7694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1098560" y="5308048"/>
            <a:ext cx="552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600200" y="2057400"/>
            <a:ext cx="5562600" cy="1981201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ই- টিকেটিং কি?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27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flipV="1">
            <a:off x="2895600" y="1062979"/>
            <a:ext cx="3352800" cy="2137421"/>
          </a:xfrm>
          <a:prstGeom prst="downArrow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1"/>
            <a:ext cx="7696200" cy="10156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6000" b="1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40606" y="1630806"/>
            <a:ext cx="1493394" cy="1493394"/>
          </a:xfrm>
          <a:prstGeom prst="rect">
            <a:avLst/>
          </a:prstGeom>
          <a:noFill/>
          <a:ln/>
        </p:spPr>
      </p:pic>
      <p:sp>
        <p:nvSpPr>
          <p:cNvPr id="63" name="Rectangle 62"/>
          <p:cNvSpPr/>
          <p:nvPr/>
        </p:nvSpPr>
        <p:spPr>
          <a:xfrm>
            <a:off x="931100" y="3283564"/>
            <a:ext cx="70699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bn-IN" sz="4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কোন আইসিটি </a:t>
            </a:r>
            <a:r>
              <a:rPr lang="bn-I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ডিভাইসের সাহায্যে ই-টিকেটিং করা যায় 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 তা আলোচনা কর।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698326" y="3002054"/>
            <a:ext cx="7302674" cy="2378901"/>
          </a:xfrm>
          <a:prstGeom prst="horizontalScrol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39959"/>
            <a:ext cx="9123219" cy="6858000"/>
            <a:chOff x="20781" y="0"/>
            <a:chExt cx="9123219" cy="6858000"/>
          </a:xfrm>
        </p:grpSpPr>
        <p:sp>
          <p:nvSpPr>
            <p:cNvPr id="13" name="Rectangle 12"/>
            <p:cNvSpPr/>
            <p:nvPr/>
          </p:nvSpPr>
          <p:spPr>
            <a:xfrm>
              <a:off x="685800" y="0"/>
              <a:ext cx="7819144" cy="584775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81550" y="6185693"/>
              <a:ext cx="7624250" cy="584775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IN" sz="32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ে</a:t>
              </a:r>
              <a:endPara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781" y="0"/>
              <a:ext cx="660768" cy="6858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04944" y="0"/>
              <a:ext cx="639056" cy="6858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End 9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84692" y="1066800"/>
            <a:ext cx="6663908" cy="4810950"/>
            <a:chOff x="1639806" y="1773631"/>
            <a:chExt cx="5967482" cy="3565311"/>
          </a:xfrm>
        </p:grpSpPr>
        <p:pic>
          <p:nvPicPr>
            <p:cNvPr id="16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3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2909087" y="1960079"/>
              <a:ext cx="3446402" cy="2858113"/>
              <a:chOff x="1294524" y="4321343"/>
              <a:chExt cx="1774436" cy="1410309"/>
            </a:xfrm>
          </p:grpSpPr>
          <p:pic>
            <p:nvPicPr>
              <p:cNvPr id="18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" name="Rectangle 4"/>
          <p:cNvSpPr txBox="1">
            <a:spLocks noChangeArrowheads="1"/>
          </p:cNvSpPr>
          <p:nvPr/>
        </p:nvSpPr>
        <p:spPr>
          <a:xfrm>
            <a:off x="939081" y="3160364"/>
            <a:ext cx="7142370" cy="791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r>
              <a:rPr lang="as-IN" sz="5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en-US" sz="5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endParaRPr lang="en-US" sz="5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6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990600" y="0"/>
            <a:ext cx="7543800" cy="70788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6430530"/>
            <a:ext cx="87539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219500" y="0"/>
            <a:ext cx="640350" cy="67879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906300" y="-29845"/>
            <a:ext cx="655050" cy="70451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Home 15">
            <a:hlinkClick r:id="" action="ppaction://hlinkshowjump?jump=firstslide" highlightClick="1"/>
          </p:cNvPr>
          <p:cNvSpPr/>
          <p:nvPr/>
        </p:nvSpPr>
        <p:spPr>
          <a:xfrm>
            <a:off x="8229600" y="6037118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7467600" y="6055544"/>
            <a:ext cx="762000" cy="743574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914400" y="6236277"/>
            <a:ext cx="914400" cy="77902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/>
        </p:nvSpPr>
        <p:spPr>
          <a:xfrm>
            <a:off x="29000" y="6236277"/>
            <a:ext cx="885400" cy="745886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42946" y="744661"/>
            <a:ext cx="415305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1" y="5496282"/>
            <a:ext cx="5638799" cy="6463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MAIL ID: </a:t>
            </a:r>
            <a:r>
              <a:rPr lang="en-US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hamidulict1980@gmail.com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Mobail:01790901134</a:t>
            </a:r>
            <a:endParaRPr lang="en-US" dirty="0"/>
          </a:p>
        </p:txBody>
      </p:sp>
      <p:sp>
        <p:nvSpPr>
          <p:cNvPr id="20" name="Action Button: End 19">
            <a:hlinkClick r:id="" action="ppaction://hlinkshowjump?jump=lastslide" highlightClick="1"/>
          </p:cNvPr>
          <p:cNvSpPr/>
          <p:nvPr/>
        </p:nvSpPr>
        <p:spPr>
          <a:xfrm>
            <a:off x="0" y="0"/>
            <a:ext cx="914400" cy="744661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>
          <a:xfrm>
            <a:off x="8229600" y="0"/>
            <a:ext cx="885400" cy="745886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685801" y="3612118"/>
            <a:ext cx="5638799" cy="1884163"/>
          </a:xfrm>
          <a:prstGeom prst="triangle">
            <a:avLst>
              <a:gd name="adj" fmla="val 47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হামিদুল ইসলাম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 ( কম্পিউটার)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ঘোষগাঁও শেরেবাংলা উচ্চ বিদ্যালয়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ধোবাউড়া,ময়মনসিংহ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552912"/>
            <a:ext cx="1693818" cy="2027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710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5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4357" y="1307919"/>
            <a:ext cx="305344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100" b="1" i="1" u="sng" dirty="0"/>
              <a:t> </a:t>
            </a:r>
            <a:r>
              <a:rPr lang="bn-IN" sz="2800" b="1" i="1" u="sng" dirty="0"/>
              <a:t>পাঠ পরিচিতি </a:t>
            </a:r>
            <a:endParaRPr lang="en-US" sz="2800" b="1" i="1" u="sng" dirty="0"/>
          </a:p>
        </p:txBody>
      </p:sp>
      <p:sp>
        <p:nvSpPr>
          <p:cNvPr id="2" name="Up Arrow 1"/>
          <p:cNvSpPr/>
          <p:nvPr/>
        </p:nvSpPr>
        <p:spPr>
          <a:xfrm>
            <a:off x="8534400" y="-152400"/>
            <a:ext cx="851916" cy="701039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-242316" y="-13855"/>
            <a:ext cx="928116" cy="678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6200000">
            <a:off x="4130235" y="-4383386"/>
            <a:ext cx="807332" cy="906779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>
            <a:off x="4138026" y="2186574"/>
            <a:ext cx="791748" cy="90678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533400" y="2286000"/>
            <a:ext cx="6248400" cy="28194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তথ্য ও যোগাযোগ প্রযুক্তি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১4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খ্রীঃ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2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734290" y="6307282"/>
            <a:ext cx="7571509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উপরের ছবি দেখ এবং চিন্তা করে বল</a:t>
            </a: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337406" y="0"/>
            <a:ext cx="9481405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337406" y="72599"/>
            <a:ext cx="58189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610599" y="0"/>
            <a:ext cx="5334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83670" y="663908"/>
            <a:ext cx="7242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29357" y="1821584"/>
            <a:ext cx="153988" cy="2438400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81" y="739129"/>
            <a:ext cx="8362433" cy="51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0" y="0"/>
            <a:ext cx="912321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72200"/>
            <a:ext cx="912321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28600" y="1905000"/>
            <a:ext cx="7620000" cy="1932432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নেটওয়ার্কের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ব্যবহার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3307911" y="3086100"/>
            <a:ext cx="698961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5233692" y="3086100"/>
            <a:ext cx="6989619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21328" y="6307282"/>
            <a:ext cx="7384471" cy="55071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228600" y="-76199"/>
            <a:ext cx="9372600" cy="83099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800" b="1" u="sng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u="sng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27471" y="-76199"/>
            <a:ext cx="623456" cy="685799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358629" y="958574"/>
            <a:ext cx="69471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0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2678669"/>
            <a:ext cx="6159231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 </a:t>
            </a:r>
            <a:r>
              <a:rPr lang="en-US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টিকেট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কী তা বলতে পারবে।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201889"/>
            <a:ext cx="6159231" cy="5232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স্ক্যানিং</a:t>
            </a:r>
            <a:r>
              <a:rPr lang="en-US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সম্পর্কে বর্ণনা করতে পারব</a:t>
            </a:r>
            <a:r>
              <a:rPr lang="bn-IN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ে </a:t>
            </a:r>
            <a:r>
              <a:rPr lang="bn-BD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4960" y="1905000"/>
            <a:ext cx="7854640" cy="3200400"/>
          </a:xfrm>
          <a:prstGeom prst="ellipse">
            <a:avLst/>
          </a:prstGeom>
          <a:noFill/>
          <a:ln w="98425" cap="sq" cmpd="sng">
            <a:solidFill>
              <a:srgbClr val="99FF66">
                <a:alpha val="94902"/>
              </a:srgbClr>
            </a:solidFill>
            <a:prstDash val="solid"/>
            <a:beve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sunset" dir="t">
              <a:rot lat="0" lon="0" rev="2400000"/>
            </a:lightRig>
          </a:scene3d>
          <a:sp3d extrusionH="31750" contourW="50800" prstMaterial="dkEdge"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Home 18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End 20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Back or Previous 23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725108"/>
            <a:ext cx="6248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400" b="1" dirty="0" smtClean="0"/>
              <a:t>৩.ড্রপ </a:t>
            </a:r>
            <a:r>
              <a:rPr lang="en-US" sz="2400" b="1" dirty="0" err="1" smtClean="0"/>
              <a:t>বক্স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সম্পর্কে</a:t>
            </a:r>
            <a:r>
              <a:rPr lang="en-US" sz="2400" b="1" dirty="0" smtClean="0"/>
              <a:t> </a:t>
            </a:r>
            <a:r>
              <a:rPr lang="bn-IN" sz="2400" b="1" dirty="0" smtClean="0"/>
              <a:t>ব্যাখ্যা করতে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পারবে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-3346364" y="3124553"/>
            <a:ext cx="6839088" cy="60355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48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8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9" grpId="0"/>
      <p:bldP spid="31" grpId="0" animBg="1"/>
      <p:bldP spid="32" grpId="0" animBg="1"/>
      <p:bldP spid="33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534194" y="3199606"/>
            <a:ext cx="2438400" cy="153988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02228" y="6205769"/>
            <a:ext cx="7962900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উপরের ছবি দেখ এবং চিন্তা করে বল</a:t>
            </a: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250186" y="-76200"/>
            <a:ext cx="678872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496300" y="0"/>
            <a:ext cx="6477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End 25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Back or Previous 28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315" y="22397"/>
            <a:ext cx="2918240" cy="24922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8" y="12943"/>
            <a:ext cx="1911928" cy="32897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70" y="2789778"/>
            <a:ext cx="4760796" cy="286958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50186" y="-605401"/>
            <a:ext cx="9394186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2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83671" y="6273225"/>
            <a:ext cx="7322128" cy="5847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52500" y="1"/>
            <a:ext cx="7391400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b="1" u="sng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টিকেটিং</a:t>
            </a:r>
            <a:r>
              <a:rPr lang="bn-BD" sz="4000" b="1" u="sng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কি?</a:t>
            </a:r>
            <a:endParaRPr lang="en-US" sz="40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781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53400" y="0"/>
            <a:ext cx="9906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Action Button: Home 32">
            <a:hlinkClick r:id="" action="ppaction://hlinkshowjump?jump=firstslide" highlightClick="1"/>
          </p:cNvPr>
          <p:cNvSpPr/>
          <p:nvPr/>
        </p:nvSpPr>
        <p:spPr>
          <a:xfrm>
            <a:off x="8229600" y="6172200"/>
            <a:ext cx="800100" cy="685800"/>
          </a:xfrm>
          <a:prstGeom prst="actionButtonHome">
            <a:avLst/>
          </a:prstGeom>
          <a:solidFill>
            <a:srgbClr val="002060"/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ction Button: End 33">
            <a:hlinkClick r:id="" action="ppaction://hlinkshowjump?jump=lastslide" highlightClick="1"/>
          </p:cNvPr>
          <p:cNvSpPr/>
          <p:nvPr/>
        </p:nvSpPr>
        <p:spPr>
          <a:xfrm>
            <a:off x="7162800" y="6307282"/>
            <a:ext cx="685800" cy="474518"/>
          </a:xfrm>
          <a:prstGeom prst="actionButtonEnd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43000" y="6383482"/>
            <a:ext cx="762000" cy="474518"/>
          </a:xfrm>
          <a:prstGeom prst="actionButtonForwardNext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Back or Previous 35">
            <a:hlinkClick r:id="" action="ppaction://hlinkshowjump?jump=previousslide" highlightClick="1"/>
          </p:cNvPr>
          <p:cNvSpPr/>
          <p:nvPr/>
        </p:nvSpPr>
        <p:spPr>
          <a:xfrm>
            <a:off x="152400" y="6371359"/>
            <a:ext cx="762000" cy="474518"/>
          </a:xfrm>
          <a:prstGeom prst="actionButtonBackPrevious">
            <a:avLst/>
          </a:prstGeom>
          <a:solidFill>
            <a:schemeClr val="bg2"/>
          </a:solidFill>
          <a:ln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n 1"/>
          <p:cNvSpPr/>
          <p:nvPr/>
        </p:nvSpPr>
        <p:spPr>
          <a:xfrm>
            <a:off x="1547968" y="1143000"/>
            <a:ext cx="5614832" cy="4077963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বিমান,রেল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স্টীমার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টিকেট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টিকেটিং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বলে।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0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65127" y="-76199"/>
            <a:ext cx="678873" cy="693419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678873" cy="693419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4237560" y="-4916434"/>
            <a:ext cx="678873" cy="91539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6096000"/>
            <a:ext cx="9144002" cy="838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 এবং চিন্তা করে কিছু বলি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3" y="268516"/>
            <a:ext cx="3740727" cy="36701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599"/>
            <a:ext cx="3657600" cy="300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8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861</TotalTime>
  <Words>230</Words>
  <Application>Microsoft Office PowerPoint</Application>
  <PresentationFormat>On-screen Show (4:3)</PresentationFormat>
  <Paragraphs>43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G3NCN72</cp:lastModifiedBy>
  <cp:revision>201</cp:revision>
  <dcterms:created xsi:type="dcterms:W3CDTF">2013-08-23T04:10:39Z</dcterms:created>
  <dcterms:modified xsi:type="dcterms:W3CDTF">2020-03-14T16:55:32Z</dcterms:modified>
</cp:coreProperties>
</file>