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1" r:id="rId6"/>
    <p:sldId id="260" r:id="rId7"/>
    <p:sldId id="276" r:id="rId8"/>
    <p:sldId id="264" r:id="rId9"/>
    <p:sldId id="272" r:id="rId10"/>
    <p:sldId id="266" r:id="rId11"/>
    <p:sldId id="267" r:id="rId12"/>
    <p:sldId id="288" r:id="rId13"/>
    <p:sldId id="284" r:id="rId14"/>
    <p:sldId id="274" r:id="rId15"/>
    <p:sldId id="275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FA02F-0176-4515-9E0E-82888CBD1D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7E27C-BBC8-48FB-8C60-7EEDA7C6871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লেনদেনের বৈশিষ্ট্য</a:t>
          </a:r>
          <a:endParaRPr lang="en-US" sz="2800" dirty="0"/>
        </a:p>
      </dgm:t>
    </dgm:pt>
    <dgm:pt modelId="{453C4B99-4026-4FDA-BA1A-2E7055E34C28}" type="parTrans" cxnId="{4D72BC1A-4104-4AED-92CD-5ED48D5D1948}">
      <dgm:prSet/>
      <dgm:spPr/>
      <dgm:t>
        <a:bodyPr/>
        <a:lstStyle/>
        <a:p>
          <a:endParaRPr lang="en-US"/>
        </a:p>
      </dgm:t>
    </dgm:pt>
    <dgm:pt modelId="{F2F55B4A-B5CC-4EF7-91E0-DB915432C6B5}" type="sibTrans" cxnId="{4D72BC1A-4104-4AED-92CD-5ED48D5D1948}">
      <dgm:prSet/>
      <dgm:spPr/>
      <dgm:t>
        <a:bodyPr/>
        <a:lstStyle/>
        <a:p>
          <a:endParaRPr lang="en-US"/>
        </a:p>
      </dgm:t>
    </dgm:pt>
    <dgm:pt modelId="{5BB6DA4A-CB1A-4DBA-972A-784E7C47987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অর্থের অংকে পরিমাপ যোগ্য</a:t>
          </a:r>
          <a:endParaRPr lang="en-US" dirty="0"/>
        </a:p>
      </dgm:t>
    </dgm:pt>
    <dgm:pt modelId="{1136E36C-339D-422D-BF8F-FD319C733BCD}" type="parTrans" cxnId="{4C16BF2D-5316-4122-8A04-C81A90833D3D}">
      <dgm:prSet/>
      <dgm:spPr/>
      <dgm:t>
        <a:bodyPr/>
        <a:lstStyle/>
        <a:p>
          <a:endParaRPr lang="en-US"/>
        </a:p>
      </dgm:t>
    </dgm:pt>
    <dgm:pt modelId="{F3D0B53B-E3ED-4BAB-BAF5-F9409AE1B74B}" type="sibTrans" cxnId="{4C16BF2D-5316-4122-8A04-C81A90833D3D}">
      <dgm:prSet/>
      <dgm:spPr/>
      <dgm:t>
        <a:bodyPr/>
        <a:lstStyle/>
        <a:p>
          <a:endParaRPr lang="en-US"/>
        </a:p>
      </dgm:t>
    </dgm:pt>
    <dgm:pt modelId="{9D840B12-BA21-4463-9C1B-DF60175FC20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২।আর্থিক অবস্থার পরিবর্তন</a:t>
          </a:r>
          <a:endParaRPr lang="en-US" dirty="0"/>
        </a:p>
      </dgm:t>
    </dgm:pt>
    <dgm:pt modelId="{FC60F345-53BA-4217-B5DB-529ADD6D620C}" type="parTrans" cxnId="{2C59F6BF-D05C-4BDD-AC1B-FEE4F765D302}">
      <dgm:prSet/>
      <dgm:spPr/>
      <dgm:t>
        <a:bodyPr/>
        <a:lstStyle/>
        <a:p>
          <a:endParaRPr lang="en-US"/>
        </a:p>
      </dgm:t>
    </dgm:pt>
    <dgm:pt modelId="{90112A9C-BA60-497E-8852-CE9FC72BFCCC}" type="sibTrans" cxnId="{2C59F6BF-D05C-4BDD-AC1B-FEE4F765D302}">
      <dgm:prSet/>
      <dgm:spPr/>
      <dgm:t>
        <a:bodyPr/>
        <a:lstStyle/>
        <a:p>
          <a:endParaRPr lang="en-US"/>
        </a:p>
      </dgm:t>
    </dgm:pt>
    <dgm:pt modelId="{38A4373D-B9FE-425B-9282-91C1B679DA0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৪।স্বয়ংসম্পূর্ণ ও স্বতন্ত্র </a:t>
          </a:r>
          <a:endParaRPr lang="en-US" dirty="0"/>
        </a:p>
      </dgm:t>
    </dgm:pt>
    <dgm:pt modelId="{34D060A0-4C70-4532-906E-44F8F74C1172}" type="parTrans" cxnId="{11B71274-9023-4AF4-9A0D-18632989D38A}">
      <dgm:prSet/>
      <dgm:spPr/>
      <dgm:t>
        <a:bodyPr/>
        <a:lstStyle/>
        <a:p>
          <a:endParaRPr lang="en-US"/>
        </a:p>
      </dgm:t>
    </dgm:pt>
    <dgm:pt modelId="{736C0CAC-456F-4F55-9EC1-7910AFB9E448}" type="sibTrans" cxnId="{11B71274-9023-4AF4-9A0D-18632989D38A}">
      <dgm:prSet/>
      <dgm:spPr/>
      <dgm:t>
        <a:bodyPr/>
        <a:lstStyle/>
        <a:p>
          <a:endParaRPr lang="en-US"/>
        </a:p>
      </dgm:t>
    </dgm:pt>
    <dgm:pt modelId="{FA4A72C1-2A0B-4697-A2F3-A6E415C1DEB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৫। দৃশ্যমানতা</a:t>
          </a:r>
          <a:endParaRPr lang="en-US" dirty="0"/>
        </a:p>
      </dgm:t>
    </dgm:pt>
    <dgm:pt modelId="{63C1684A-31A2-4345-944E-9195F0C8C430}" type="parTrans" cxnId="{CE5FC63C-DD2A-43E4-A65E-F0B315D1977B}">
      <dgm:prSet/>
      <dgm:spPr/>
      <dgm:t>
        <a:bodyPr/>
        <a:lstStyle/>
        <a:p>
          <a:endParaRPr lang="en-US"/>
        </a:p>
      </dgm:t>
    </dgm:pt>
    <dgm:pt modelId="{3D64DECC-049E-4E4C-9829-FC75313CD0AC}" type="sibTrans" cxnId="{CE5FC63C-DD2A-43E4-A65E-F0B315D1977B}">
      <dgm:prSet/>
      <dgm:spPr/>
      <dgm:t>
        <a:bodyPr/>
        <a:lstStyle/>
        <a:p>
          <a:endParaRPr lang="en-US"/>
        </a:p>
      </dgm:t>
    </dgm:pt>
    <dgm:pt modelId="{54F3BAA4-5460-4BD3-93BE-CB5C4FCB723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৬। ঐতিহাসিক ঘটনা</a:t>
          </a:r>
          <a:endParaRPr lang="en-US" dirty="0"/>
        </a:p>
      </dgm:t>
    </dgm:pt>
    <dgm:pt modelId="{95E97832-B86E-4CC0-BF4D-EFACE3B54F2F}" type="parTrans" cxnId="{BBDEF92A-0215-4B4F-B879-3C6AA2DE9988}">
      <dgm:prSet/>
      <dgm:spPr/>
      <dgm:t>
        <a:bodyPr/>
        <a:lstStyle/>
        <a:p>
          <a:endParaRPr lang="en-US"/>
        </a:p>
      </dgm:t>
    </dgm:pt>
    <dgm:pt modelId="{999309E0-3708-496C-9E5B-D816673093D8}" type="sibTrans" cxnId="{BBDEF92A-0215-4B4F-B879-3C6AA2DE9988}">
      <dgm:prSet/>
      <dgm:spPr/>
      <dgm:t>
        <a:bodyPr/>
        <a:lstStyle/>
        <a:p>
          <a:endParaRPr lang="en-US"/>
        </a:p>
      </dgm:t>
    </dgm:pt>
    <dgm:pt modelId="{F40956CB-BE19-4B90-84A3-BCE4E5BB2731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৩।দ্বৈত স্বত্বা</a:t>
          </a:r>
          <a:endParaRPr lang="en-US" dirty="0"/>
        </a:p>
      </dgm:t>
    </dgm:pt>
    <dgm:pt modelId="{78E164F3-DD30-45DC-8BCA-9B24F0219F3E}" type="parTrans" cxnId="{B099576E-546F-40AE-90F2-14A4420BA2BA}">
      <dgm:prSet/>
      <dgm:spPr/>
      <dgm:t>
        <a:bodyPr/>
        <a:lstStyle/>
        <a:p>
          <a:endParaRPr lang="en-US"/>
        </a:p>
      </dgm:t>
    </dgm:pt>
    <dgm:pt modelId="{30C98D26-6990-4CAB-9492-1D6F656E6CE4}" type="sibTrans" cxnId="{B099576E-546F-40AE-90F2-14A4420BA2BA}">
      <dgm:prSet/>
      <dgm:spPr/>
      <dgm:t>
        <a:bodyPr/>
        <a:lstStyle/>
        <a:p>
          <a:endParaRPr lang="en-US"/>
        </a:p>
      </dgm:t>
    </dgm:pt>
    <dgm:pt modelId="{860C399E-AA26-4370-8343-CD903E9846AA}">
      <dgm:prSet phldrT="[Text]"/>
      <dgm:spPr/>
      <dgm:t>
        <a:bodyPr/>
        <a:lstStyle/>
        <a:p>
          <a:r>
            <a:rPr lang="bn-IN" dirty="0" smtClean="0"/>
            <a:t>৭। হিসাব সমীকরণে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প্রভাব</a:t>
          </a:r>
          <a:r>
            <a:rPr lang="bn-IN" dirty="0" smtClean="0"/>
            <a:t> বিস্তার</a:t>
          </a:r>
          <a:endParaRPr lang="en-US" dirty="0"/>
        </a:p>
      </dgm:t>
    </dgm:pt>
    <dgm:pt modelId="{9E2DF838-40BE-4E00-B31F-EA19457DC250}" type="parTrans" cxnId="{7D8F872E-840E-4D8E-A08B-50381A586756}">
      <dgm:prSet/>
      <dgm:spPr/>
      <dgm:t>
        <a:bodyPr/>
        <a:lstStyle/>
        <a:p>
          <a:endParaRPr lang="en-US"/>
        </a:p>
      </dgm:t>
    </dgm:pt>
    <dgm:pt modelId="{B09FB423-B5A8-477D-96B3-EAF0E26DEC63}" type="sibTrans" cxnId="{7D8F872E-840E-4D8E-A08B-50381A586756}">
      <dgm:prSet/>
      <dgm:spPr/>
      <dgm:t>
        <a:bodyPr/>
        <a:lstStyle/>
        <a:p>
          <a:endParaRPr lang="en-US"/>
        </a:p>
      </dgm:t>
    </dgm:pt>
    <dgm:pt modelId="{5019A301-CB7A-4E8A-A686-6563EE4385AA}" type="pres">
      <dgm:prSet presAssocID="{2C2FA02F-0176-4515-9E0E-82888CBD1D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CA854-C411-4399-A5FE-771E660043FE}" type="pres">
      <dgm:prSet presAssocID="{1E17E27C-BBC8-48FB-8C60-7EEDA7C68713}" presName="centerShape" presStyleLbl="node0" presStyleIdx="0" presStyleCnt="1" custAng="0" custScaleX="136670" custScaleY="115071" custRadScaleRad="14884" custRadScaleInc="192725"/>
      <dgm:spPr/>
      <dgm:t>
        <a:bodyPr/>
        <a:lstStyle/>
        <a:p>
          <a:endParaRPr lang="en-US"/>
        </a:p>
      </dgm:t>
    </dgm:pt>
    <dgm:pt modelId="{E4FEE5A0-9D90-47EC-9568-640A01291AE0}" type="pres">
      <dgm:prSet presAssocID="{1136E36C-339D-422D-BF8F-FD319C733BC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6DE14719-FC4F-466E-B924-24B6206C7B91}" type="pres">
      <dgm:prSet presAssocID="{1136E36C-339D-422D-BF8F-FD319C733BC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7EAFD7F-0DD4-44BA-A18B-ECCBBC39C53B}" type="pres">
      <dgm:prSet presAssocID="{5BB6DA4A-CB1A-4DBA-972A-784E7C47987A}" presName="node" presStyleLbl="node1" presStyleIdx="0" presStyleCnt="7" custScaleX="111009" custRadScaleRad="125006" custRadScaleInc="-68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FC9D3-B116-40EF-AC1F-1CDF1C261885}" type="pres">
      <dgm:prSet presAssocID="{FC60F345-53BA-4217-B5DB-529ADD6D620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7F5D76A-03CC-4566-9111-1E5D28B9160A}" type="pres">
      <dgm:prSet presAssocID="{FC60F345-53BA-4217-B5DB-529ADD6D620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8CF072F-2F58-4304-A7AB-561E0879D422}" type="pres">
      <dgm:prSet presAssocID="{9D840B12-BA21-4463-9C1B-DF60175FC20C}" presName="node" presStyleLbl="node1" presStyleIdx="1" presStyleCnt="7" custScaleX="124656" custRadScaleRad="118226" custRadScaleInc="-35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EAC45-2330-4211-B493-CF0A626BFFEC}" type="pres">
      <dgm:prSet presAssocID="{78E164F3-DD30-45DC-8BCA-9B24F0219F3E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FFC6E1B-E7C8-46EA-9152-7C34E928687E}" type="pres">
      <dgm:prSet presAssocID="{78E164F3-DD30-45DC-8BCA-9B24F0219F3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9EF0B7C-DC5E-4C0C-8CC1-516AB81FEB58}" type="pres">
      <dgm:prSet presAssocID="{F40956CB-BE19-4B90-84A3-BCE4E5BB2731}" presName="node" presStyleLbl="node1" presStyleIdx="2" presStyleCnt="7" custScaleX="117810" custScaleY="99614" custRadScaleRad="117637" custRadScaleInc="-59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89B7-1E08-464A-8B9A-A06C72C29A7E}" type="pres">
      <dgm:prSet presAssocID="{34D060A0-4C70-4532-906E-44F8F74C1172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B6EF9FA-3566-4741-99FA-0210A148C323}" type="pres">
      <dgm:prSet presAssocID="{34D060A0-4C70-4532-906E-44F8F74C117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B6761C1-DE20-452C-B533-A1DD1B4E939D}" type="pres">
      <dgm:prSet presAssocID="{38A4373D-B9FE-425B-9282-91C1B679DA06}" presName="node" presStyleLbl="node1" presStyleIdx="3" presStyleCnt="7" custScaleX="127809" custRadScaleRad="91988" custRadScaleInc="-25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D8BBD-E220-4CEB-AA6B-FD20F1A6EBD0}" type="pres">
      <dgm:prSet presAssocID="{63C1684A-31A2-4345-944E-9195F0C8C430}" presName="parTrans" presStyleLbl="sibTrans2D1" presStyleIdx="4" presStyleCnt="7"/>
      <dgm:spPr/>
      <dgm:t>
        <a:bodyPr/>
        <a:lstStyle/>
        <a:p>
          <a:endParaRPr lang="en-US"/>
        </a:p>
      </dgm:t>
    </dgm:pt>
    <dgm:pt modelId="{0D3AAB17-2D99-4044-9D15-2E750220756B}" type="pres">
      <dgm:prSet presAssocID="{63C1684A-31A2-4345-944E-9195F0C8C430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EF8CD62-EC39-4F83-9E23-F4DB75B8CAB4}" type="pres">
      <dgm:prSet presAssocID="{FA4A72C1-2A0B-4697-A2F3-A6E415C1DEBC}" presName="node" presStyleLbl="node1" presStyleIdx="4" presStyleCnt="7" custScaleX="12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C8716-82AB-43DE-A69F-4F80A56C0577}" type="pres">
      <dgm:prSet presAssocID="{95E97832-B86E-4CC0-BF4D-EFACE3B54F2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729BDA75-496C-43DE-90DC-468001C2963A}" type="pres">
      <dgm:prSet presAssocID="{95E97832-B86E-4CC0-BF4D-EFACE3B54F2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B109B38D-5D7F-416F-813B-BCF71BCFB001}" type="pres">
      <dgm:prSet presAssocID="{54F3BAA4-5460-4BD3-93BE-CB5C4FCB7230}" presName="node" presStyleLbl="node1" presStyleIdx="5" presStyleCnt="7" custScaleX="123896" custRadScaleRad="119853" custRadScaleInc="-12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C3B4-473B-45D6-92FB-893CE495CC0F}" type="pres">
      <dgm:prSet presAssocID="{9E2DF838-40BE-4E00-B31F-EA19457DC250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EF8622F-B23C-4C7B-A0B5-66395B3DB27C}" type="pres">
      <dgm:prSet presAssocID="{9E2DF838-40BE-4E00-B31F-EA19457DC250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F09990E-E2B1-499A-AECA-4B40A8587200}" type="pres">
      <dgm:prSet presAssocID="{860C399E-AA26-4370-8343-CD903E9846AA}" presName="node" presStyleLbl="node1" presStyleIdx="6" presStyleCnt="7" custScaleX="106458" custRadScaleRad="120368" custRadScaleInc="-81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83D65-DF9E-417D-88DE-784D5AB4D750}" type="presOf" srcId="{95E97832-B86E-4CC0-BF4D-EFACE3B54F2F}" destId="{729BDA75-496C-43DE-90DC-468001C2963A}" srcOrd="1" destOrd="0" presId="urn:microsoft.com/office/officeart/2005/8/layout/radial5"/>
    <dgm:cxn modelId="{4B81B1EA-BA9B-49DB-9472-829A1520F700}" type="presOf" srcId="{38A4373D-B9FE-425B-9282-91C1B679DA06}" destId="{BB6761C1-DE20-452C-B533-A1DD1B4E939D}" srcOrd="0" destOrd="0" presId="urn:microsoft.com/office/officeart/2005/8/layout/radial5"/>
    <dgm:cxn modelId="{B099576E-546F-40AE-90F2-14A4420BA2BA}" srcId="{1E17E27C-BBC8-48FB-8C60-7EEDA7C68713}" destId="{F40956CB-BE19-4B90-84A3-BCE4E5BB2731}" srcOrd="2" destOrd="0" parTransId="{78E164F3-DD30-45DC-8BCA-9B24F0219F3E}" sibTransId="{30C98D26-6990-4CAB-9492-1D6F656E6CE4}"/>
    <dgm:cxn modelId="{60CA359E-4D1F-4410-B370-ECF5589299E2}" type="presOf" srcId="{F40956CB-BE19-4B90-84A3-BCE4E5BB2731}" destId="{99EF0B7C-DC5E-4C0C-8CC1-516AB81FEB58}" srcOrd="0" destOrd="0" presId="urn:microsoft.com/office/officeart/2005/8/layout/radial5"/>
    <dgm:cxn modelId="{C5437550-EF24-4AA1-9631-EAA79B6B522E}" type="presOf" srcId="{78E164F3-DD30-45DC-8BCA-9B24F0219F3E}" destId="{A35EAC45-2330-4211-B493-CF0A626BFFEC}" srcOrd="0" destOrd="0" presId="urn:microsoft.com/office/officeart/2005/8/layout/radial5"/>
    <dgm:cxn modelId="{2C59F6BF-D05C-4BDD-AC1B-FEE4F765D302}" srcId="{1E17E27C-BBC8-48FB-8C60-7EEDA7C68713}" destId="{9D840B12-BA21-4463-9C1B-DF60175FC20C}" srcOrd="1" destOrd="0" parTransId="{FC60F345-53BA-4217-B5DB-529ADD6D620C}" sibTransId="{90112A9C-BA60-497E-8852-CE9FC72BFCCC}"/>
    <dgm:cxn modelId="{BBDEF92A-0215-4B4F-B879-3C6AA2DE9988}" srcId="{1E17E27C-BBC8-48FB-8C60-7EEDA7C68713}" destId="{54F3BAA4-5460-4BD3-93BE-CB5C4FCB7230}" srcOrd="5" destOrd="0" parTransId="{95E97832-B86E-4CC0-BF4D-EFACE3B54F2F}" sibTransId="{999309E0-3708-496C-9E5B-D816673093D8}"/>
    <dgm:cxn modelId="{C701C46F-ED8B-4E45-94FE-AB732DCCA825}" type="presOf" srcId="{34D060A0-4C70-4532-906E-44F8F74C1172}" destId="{630B89B7-1E08-464A-8B9A-A06C72C29A7E}" srcOrd="0" destOrd="0" presId="urn:microsoft.com/office/officeart/2005/8/layout/radial5"/>
    <dgm:cxn modelId="{7D8F872E-840E-4D8E-A08B-50381A586756}" srcId="{1E17E27C-BBC8-48FB-8C60-7EEDA7C68713}" destId="{860C399E-AA26-4370-8343-CD903E9846AA}" srcOrd="6" destOrd="0" parTransId="{9E2DF838-40BE-4E00-B31F-EA19457DC250}" sibTransId="{B09FB423-B5A8-477D-96B3-EAF0E26DEC63}"/>
    <dgm:cxn modelId="{970AC117-F266-460B-8B69-7B8AF9392CDF}" type="presOf" srcId="{63C1684A-31A2-4345-944E-9195F0C8C430}" destId="{EA8D8BBD-E220-4CEB-AA6B-FD20F1A6EBD0}" srcOrd="0" destOrd="0" presId="urn:microsoft.com/office/officeart/2005/8/layout/radial5"/>
    <dgm:cxn modelId="{24CA7776-7294-4E23-A6BB-7FB7C51EE02B}" type="presOf" srcId="{9E2DF838-40BE-4E00-B31F-EA19457DC250}" destId="{0EF8622F-B23C-4C7B-A0B5-66395B3DB27C}" srcOrd="1" destOrd="0" presId="urn:microsoft.com/office/officeart/2005/8/layout/radial5"/>
    <dgm:cxn modelId="{BE01BA27-8C75-4274-9558-083B7CA316B4}" type="presOf" srcId="{1E17E27C-BBC8-48FB-8C60-7EEDA7C68713}" destId="{6C0CA854-C411-4399-A5FE-771E660043FE}" srcOrd="0" destOrd="0" presId="urn:microsoft.com/office/officeart/2005/8/layout/radial5"/>
    <dgm:cxn modelId="{ACF6717C-58F8-4786-BAE2-55844DC63AB7}" type="presOf" srcId="{FA4A72C1-2A0B-4697-A2F3-A6E415C1DEBC}" destId="{9EF8CD62-EC39-4F83-9E23-F4DB75B8CAB4}" srcOrd="0" destOrd="0" presId="urn:microsoft.com/office/officeart/2005/8/layout/radial5"/>
    <dgm:cxn modelId="{AF41B72C-3A3D-4E96-A440-BE6D018F5A11}" type="presOf" srcId="{34D060A0-4C70-4532-906E-44F8F74C1172}" destId="{BB6EF9FA-3566-4741-99FA-0210A148C323}" srcOrd="1" destOrd="0" presId="urn:microsoft.com/office/officeart/2005/8/layout/radial5"/>
    <dgm:cxn modelId="{83B10DF9-10A1-4585-81AA-166673FCD0C5}" type="presOf" srcId="{9D840B12-BA21-4463-9C1B-DF60175FC20C}" destId="{18CF072F-2F58-4304-A7AB-561E0879D422}" srcOrd="0" destOrd="0" presId="urn:microsoft.com/office/officeart/2005/8/layout/radial5"/>
    <dgm:cxn modelId="{D3777619-905A-4EFD-B35B-39E3B1EFFB6E}" type="presOf" srcId="{54F3BAA4-5460-4BD3-93BE-CB5C4FCB7230}" destId="{B109B38D-5D7F-416F-813B-BCF71BCFB001}" srcOrd="0" destOrd="0" presId="urn:microsoft.com/office/officeart/2005/8/layout/radial5"/>
    <dgm:cxn modelId="{EA1CBB15-B543-4FB1-9DAF-91ABF39AC62B}" type="presOf" srcId="{9E2DF838-40BE-4E00-B31F-EA19457DC250}" destId="{4830C3B4-473B-45D6-92FB-893CE495CC0F}" srcOrd="0" destOrd="0" presId="urn:microsoft.com/office/officeart/2005/8/layout/radial5"/>
    <dgm:cxn modelId="{CE5FC63C-DD2A-43E4-A65E-F0B315D1977B}" srcId="{1E17E27C-BBC8-48FB-8C60-7EEDA7C68713}" destId="{FA4A72C1-2A0B-4697-A2F3-A6E415C1DEBC}" srcOrd="4" destOrd="0" parTransId="{63C1684A-31A2-4345-944E-9195F0C8C430}" sibTransId="{3D64DECC-049E-4E4C-9829-FC75313CD0AC}"/>
    <dgm:cxn modelId="{3913F56A-7C89-40F7-87F9-262F92D783D5}" type="presOf" srcId="{63C1684A-31A2-4345-944E-9195F0C8C430}" destId="{0D3AAB17-2D99-4044-9D15-2E750220756B}" srcOrd="1" destOrd="0" presId="urn:microsoft.com/office/officeart/2005/8/layout/radial5"/>
    <dgm:cxn modelId="{BA1C20CD-8FF5-4E8F-AE37-D43B45436257}" type="presOf" srcId="{FC60F345-53BA-4217-B5DB-529ADD6D620C}" destId="{1A1FC9D3-B116-40EF-AC1F-1CDF1C261885}" srcOrd="0" destOrd="0" presId="urn:microsoft.com/office/officeart/2005/8/layout/radial5"/>
    <dgm:cxn modelId="{843DF0FF-8697-430D-8EF8-6DBCC436B1D3}" type="presOf" srcId="{95E97832-B86E-4CC0-BF4D-EFACE3B54F2F}" destId="{D7EC8716-82AB-43DE-A69F-4F80A56C0577}" srcOrd="0" destOrd="0" presId="urn:microsoft.com/office/officeart/2005/8/layout/radial5"/>
    <dgm:cxn modelId="{69294327-18EC-47B3-8750-6113C373C1F4}" type="presOf" srcId="{2C2FA02F-0176-4515-9E0E-82888CBD1D1E}" destId="{5019A301-CB7A-4E8A-A686-6563EE4385AA}" srcOrd="0" destOrd="0" presId="urn:microsoft.com/office/officeart/2005/8/layout/radial5"/>
    <dgm:cxn modelId="{C079E390-6640-4FE5-9A98-2184561050FD}" type="presOf" srcId="{FC60F345-53BA-4217-B5DB-529ADD6D620C}" destId="{B7F5D76A-03CC-4566-9111-1E5D28B9160A}" srcOrd="1" destOrd="0" presId="urn:microsoft.com/office/officeart/2005/8/layout/radial5"/>
    <dgm:cxn modelId="{82464BD1-453D-46CE-A540-52D1D821DFC2}" type="presOf" srcId="{1136E36C-339D-422D-BF8F-FD319C733BCD}" destId="{6DE14719-FC4F-466E-B924-24B6206C7B91}" srcOrd="1" destOrd="0" presId="urn:microsoft.com/office/officeart/2005/8/layout/radial5"/>
    <dgm:cxn modelId="{4D72BC1A-4104-4AED-92CD-5ED48D5D1948}" srcId="{2C2FA02F-0176-4515-9E0E-82888CBD1D1E}" destId="{1E17E27C-BBC8-48FB-8C60-7EEDA7C68713}" srcOrd="0" destOrd="0" parTransId="{453C4B99-4026-4FDA-BA1A-2E7055E34C28}" sibTransId="{F2F55B4A-B5CC-4EF7-91E0-DB915432C6B5}"/>
    <dgm:cxn modelId="{4C16BF2D-5316-4122-8A04-C81A90833D3D}" srcId="{1E17E27C-BBC8-48FB-8C60-7EEDA7C68713}" destId="{5BB6DA4A-CB1A-4DBA-972A-784E7C47987A}" srcOrd="0" destOrd="0" parTransId="{1136E36C-339D-422D-BF8F-FD319C733BCD}" sibTransId="{F3D0B53B-E3ED-4BAB-BAF5-F9409AE1B74B}"/>
    <dgm:cxn modelId="{11B71274-9023-4AF4-9A0D-18632989D38A}" srcId="{1E17E27C-BBC8-48FB-8C60-7EEDA7C68713}" destId="{38A4373D-B9FE-425B-9282-91C1B679DA06}" srcOrd="3" destOrd="0" parTransId="{34D060A0-4C70-4532-906E-44F8F74C1172}" sibTransId="{736C0CAC-456F-4F55-9EC1-7910AFB9E448}"/>
    <dgm:cxn modelId="{40DC4D0E-6A95-4BB1-8C35-590491710719}" type="presOf" srcId="{78E164F3-DD30-45DC-8BCA-9B24F0219F3E}" destId="{1FFC6E1B-E7C8-46EA-9152-7C34E928687E}" srcOrd="1" destOrd="0" presId="urn:microsoft.com/office/officeart/2005/8/layout/radial5"/>
    <dgm:cxn modelId="{46A508EA-FB38-4165-9ED3-138EDF2964CB}" type="presOf" srcId="{860C399E-AA26-4370-8343-CD903E9846AA}" destId="{3F09990E-E2B1-499A-AECA-4B40A8587200}" srcOrd="0" destOrd="0" presId="urn:microsoft.com/office/officeart/2005/8/layout/radial5"/>
    <dgm:cxn modelId="{F6FBD4CA-63D7-4B4E-8F4E-6F19EACDD20A}" type="presOf" srcId="{1136E36C-339D-422D-BF8F-FD319C733BCD}" destId="{E4FEE5A0-9D90-47EC-9568-640A01291AE0}" srcOrd="0" destOrd="0" presId="urn:microsoft.com/office/officeart/2005/8/layout/radial5"/>
    <dgm:cxn modelId="{54F95D55-A4AA-4D05-84A8-1B49F7FA0D60}" type="presOf" srcId="{5BB6DA4A-CB1A-4DBA-972A-784E7C47987A}" destId="{C7EAFD7F-0DD4-44BA-A18B-ECCBBC39C53B}" srcOrd="0" destOrd="0" presId="urn:microsoft.com/office/officeart/2005/8/layout/radial5"/>
    <dgm:cxn modelId="{4729003B-62AD-44BD-8B32-0A3AF166B4D2}" type="presParOf" srcId="{5019A301-CB7A-4E8A-A686-6563EE4385AA}" destId="{6C0CA854-C411-4399-A5FE-771E660043FE}" srcOrd="0" destOrd="0" presId="urn:microsoft.com/office/officeart/2005/8/layout/radial5"/>
    <dgm:cxn modelId="{ECD76A43-CC1F-4F43-AB93-59EF3626488A}" type="presParOf" srcId="{5019A301-CB7A-4E8A-A686-6563EE4385AA}" destId="{E4FEE5A0-9D90-47EC-9568-640A01291AE0}" srcOrd="1" destOrd="0" presId="urn:microsoft.com/office/officeart/2005/8/layout/radial5"/>
    <dgm:cxn modelId="{AD81ABD3-8E1E-4358-B984-F063E480FBB4}" type="presParOf" srcId="{E4FEE5A0-9D90-47EC-9568-640A01291AE0}" destId="{6DE14719-FC4F-466E-B924-24B6206C7B91}" srcOrd="0" destOrd="0" presId="urn:microsoft.com/office/officeart/2005/8/layout/radial5"/>
    <dgm:cxn modelId="{7539312A-8B31-4DE9-98B3-4686B9107714}" type="presParOf" srcId="{5019A301-CB7A-4E8A-A686-6563EE4385AA}" destId="{C7EAFD7F-0DD4-44BA-A18B-ECCBBC39C53B}" srcOrd="2" destOrd="0" presId="urn:microsoft.com/office/officeart/2005/8/layout/radial5"/>
    <dgm:cxn modelId="{6467045C-EAFB-4406-B8BA-1DE389EA0CFB}" type="presParOf" srcId="{5019A301-CB7A-4E8A-A686-6563EE4385AA}" destId="{1A1FC9D3-B116-40EF-AC1F-1CDF1C261885}" srcOrd="3" destOrd="0" presId="urn:microsoft.com/office/officeart/2005/8/layout/radial5"/>
    <dgm:cxn modelId="{5A1AD4A2-B49E-4421-9743-8E0FE8A81ECF}" type="presParOf" srcId="{1A1FC9D3-B116-40EF-AC1F-1CDF1C261885}" destId="{B7F5D76A-03CC-4566-9111-1E5D28B9160A}" srcOrd="0" destOrd="0" presId="urn:microsoft.com/office/officeart/2005/8/layout/radial5"/>
    <dgm:cxn modelId="{7038EDBC-EE6A-4D65-8CF7-0A5FD4BF27D3}" type="presParOf" srcId="{5019A301-CB7A-4E8A-A686-6563EE4385AA}" destId="{18CF072F-2F58-4304-A7AB-561E0879D422}" srcOrd="4" destOrd="0" presId="urn:microsoft.com/office/officeart/2005/8/layout/radial5"/>
    <dgm:cxn modelId="{3BD51E76-A375-41B5-9AD2-E51A0208FF0B}" type="presParOf" srcId="{5019A301-CB7A-4E8A-A686-6563EE4385AA}" destId="{A35EAC45-2330-4211-B493-CF0A626BFFEC}" srcOrd="5" destOrd="0" presId="urn:microsoft.com/office/officeart/2005/8/layout/radial5"/>
    <dgm:cxn modelId="{F5A9BE04-EDF0-4769-A141-2C89DE4D1223}" type="presParOf" srcId="{A35EAC45-2330-4211-B493-CF0A626BFFEC}" destId="{1FFC6E1B-E7C8-46EA-9152-7C34E928687E}" srcOrd="0" destOrd="0" presId="urn:microsoft.com/office/officeart/2005/8/layout/radial5"/>
    <dgm:cxn modelId="{08BEEE89-908F-4EF4-98FF-46D30DDAA136}" type="presParOf" srcId="{5019A301-CB7A-4E8A-A686-6563EE4385AA}" destId="{99EF0B7C-DC5E-4C0C-8CC1-516AB81FEB58}" srcOrd="6" destOrd="0" presId="urn:microsoft.com/office/officeart/2005/8/layout/radial5"/>
    <dgm:cxn modelId="{7D658751-C2B2-4736-BE45-1E4E124F352C}" type="presParOf" srcId="{5019A301-CB7A-4E8A-A686-6563EE4385AA}" destId="{630B89B7-1E08-464A-8B9A-A06C72C29A7E}" srcOrd="7" destOrd="0" presId="urn:microsoft.com/office/officeart/2005/8/layout/radial5"/>
    <dgm:cxn modelId="{0D858D03-EA8B-42B4-8135-91F8FEC7A2D8}" type="presParOf" srcId="{630B89B7-1E08-464A-8B9A-A06C72C29A7E}" destId="{BB6EF9FA-3566-4741-99FA-0210A148C323}" srcOrd="0" destOrd="0" presId="urn:microsoft.com/office/officeart/2005/8/layout/radial5"/>
    <dgm:cxn modelId="{F3F14B2B-2987-42CC-9817-F3D390FA3BD9}" type="presParOf" srcId="{5019A301-CB7A-4E8A-A686-6563EE4385AA}" destId="{BB6761C1-DE20-452C-B533-A1DD1B4E939D}" srcOrd="8" destOrd="0" presId="urn:microsoft.com/office/officeart/2005/8/layout/radial5"/>
    <dgm:cxn modelId="{7BC84A0A-686B-4550-BA79-7F603337C479}" type="presParOf" srcId="{5019A301-CB7A-4E8A-A686-6563EE4385AA}" destId="{EA8D8BBD-E220-4CEB-AA6B-FD20F1A6EBD0}" srcOrd="9" destOrd="0" presId="urn:microsoft.com/office/officeart/2005/8/layout/radial5"/>
    <dgm:cxn modelId="{B9283DC2-0E7B-44AF-89FA-B7E1F0B166C3}" type="presParOf" srcId="{EA8D8BBD-E220-4CEB-AA6B-FD20F1A6EBD0}" destId="{0D3AAB17-2D99-4044-9D15-2E750220756B}" srcOrd="0" destOrd="0" presId="urn:microsoft.com/office/officeart/2005/8/layout/radial5"/>
    <dgm:cxn modelId="{88C6AAD4-09F0-4EE4-B0DC-C40B446CFF7B}" type="presParOf" srcId="{5019A301-CB7A-4E8A-A686-6563EE4385AA}" destId="{9EF8CD62-EC39-4F83-9E23-F4DB75B8CAB4}" srcOrd="10" destOrd="0" presId="urn:microsoft.com/office/officeart/2005/8/layout/radial5"/>
    <dgm:cxn modelId="{00433ADA-69E5-4FCE-A3C4-F0DFAD02AAC4}" type="presParOf" srcId="{5019A301-CB7A-4E8A-A686-6563EE4385AA}" destId="{D7EC8716-82AB-43DE-A69F-4F80A56C0577}" srcOrd="11" destOrd="0" presId="urn:microsoft.com/office/officeart/2005/8/layout/radial5"/>
    <dgm:cxn modelId="{66A8AD9D-02CA-42C3-AFB9-84B4B96DE29E}" type="presParOf" srcId="{D7EC8716-82AB-43DE-A69F-4F80A56C0577}" destId="{729BDA75-496C-43DE-90DC-468001C2963A}" srcOrd="0" destOrd="0" presId="urn:microsoft.com/office/officeart/2005/8/layout/radial5"/>
    <dgm:cxn modelId="{1005C8CB-4E42-475D-8A00-8622248D27A2}" type="presParOf" srcId="{5019A301-CB7A-4E8A-A686-6563EE4385AA}" destId="{B109B38D-5D7F-416F-813B-BCF71BCFB001}" srcOrd="12" destOrd="0" presId="urn:microsoft.com/office/officeart/2005/8/layout/radial5"/>
    <dgm:cxn modelId="{500AED2D-1234-4409-BAF4-A3CE6AE81DD9}" type="presParOf" srcId="{5019A301-CB7A-4E8A-A686-6563EE4385AA}" destId="{4830C3B4-473B-45D6-92FB-893CE495CC0F}" srcOrd="13" destOrd="0" presId="urn:microsoft.com/office/officeart/2005/8/layout/radial5"/>
    <dgm:cxn modelId="{909E4196-A076-4005-BAC3-672AF8A91458}" type="presParOf" srcId="{4830C3B4-473B-45D6-92FB-893CE495CC0F}" destId="{0EF8622F-B23C-4C7B-A0B5-66395B3DB27C}" srcOrd="0" destOrd="0" presId="urn:microsoft.com/office/officeart/2005/8/layout/radial5"/>
    <dgm:cxn modelId="{A3683E93-483B-42E3-945B-35051ACB57A0}" type="presParOf" srcId="{5019A301-CB7A-4E8A-A686-6563EE4385AA}" destId="{3F09990E-E2B1-499A-AECA-4B40A8587200}" srcOrd="1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495829">
            <a:off x="2083780" y="-186862"/>
            <a:ext cx="6016868" cy="186204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</a:rPr>
              <a:t>      </a:t>
            </a:r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</a:t>
            </a: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553200" cy="4114800"/>
          </a:xfrm>
          <a:prstGeom prst="rect">
            <a:avLst/>
          </a:prstGeom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samakal-5e551a83cc4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57200"/>
            <a:ext cx="66675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495800"/>
            <a:ext cx="6248400" cy="156966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অর্থের অংকে পরিমাপ যোগ্য নয় শুধুমাত্র একটি ঘটনা।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সুতরাং এটি লেনদেন নয়।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ontrols>
      <p:control spid="2050" name="DefaultOcx" r:id="rId2" imgW="914400" imgH="228600"/>
    </p:controls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927_143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696200" cy="4408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876800"/>
            <a:ext cx="6248400" cy="138499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পুরস্কার প্রদান করা হচ্ছে,এটি অর্থের অংকে পরিমাপ যোগ্য নয়, শুধুমাত্র একটি ঘটনা। ।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 এটি ও লেনদেন নয়।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304800"/>
          <a:ext cx="7315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133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438400"/>
            <a:ext cx="1447800" cy="2215991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438400"/>
            <a:ext cx="1447800" cy="24622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Liablities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1447800" cy="2215991"/>
          </a:xfrm>
          <a:prstGeom prst="rect">
            <a:avLst/>
          </a:prstGeom>
          <a:solidFill>
            <a:schemeClr val="bg1"/>
          </a:solidFill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2057400"/>
            <a:ext cx="1447800" cy="26468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Equity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1447800" cy="26468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A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(Assets)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609600"/>
            <a:ext cx="586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নিমোক্ত ঘটনাগুলোর মধ্যে কোন গুলো লেনদেন সনাক্ত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.১। জনাব রহমান ২০১৯ সালের ১লা জুন ইং  তারিখে নগদ ৫০০০০ টাকা ও ২০০০০ টাকা ব্যাংক জমা নিয়ে ব্যবসা শুরু করলেন।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৫ই জুন ইং  তারিখে  ১০০০০ টাকা বেতনে একজন কর্মচারী নিয়োগ দিলেন।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৫ই জুন ইং তারিখে পণ্য ক্রয় ৫০০০ টাকা।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 ১৫ই জুন ইং তারিখে জন্মদিন উপলক্ষে ছেলেকে একটি ফুটবল উপহার দিলেন।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৫।২ ৫শেজুন ইং তারিখে অফিস ভাড়া পরিশোধ ৮০০০ টাকা।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57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52400"/>
            <a:ext cx="28956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7772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ছবি গুলো থেকে কোনটি লেনদেন, কোনটি লেনদেন নয়, স্বপক্ষে যুক্তি দাও। গুলো লেনদেন সনাক্ত কর।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362200"/>
            <a:ext cx="2752725" cy="165735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2857500" cy="16002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343400"/>
            <a:ext cx="2543175" cy="1800225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648200"/>
            <a:ext cx="2847975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6172200"/>
            <a:ext cx="914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3810000"/>
            <a:ext cx="91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038600"/>
            <a:ext cx="91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চিত্র-৩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334780"/>
            <a:ext cx="91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চিত্র-৪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সকল ঘটনাই লেনদেন, সকল ঘটনাই লেনদেন নয়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57200"/>
            <a:ext cx="32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   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0"/>
            <a:ext cx="6019800" cy="3429000"/>
          </a:xfrm>
          <a:prstGeom prst="rect">
            <a:avLst/>
          </a:prstGeom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1371600"/>
            <a:ext cx="5257800" cy="461664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সঞ্জিত কুমার দাস</a:t>
            </a:r>
            <a:endParaRPr lang="bn-IN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	ওচমানপুর উচ্চ বিদ্যালয়</a:t>
            </a:r>
          </a:p>
          <a:p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	মীরসরাই, চট্ট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আইডিঃ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২৭</a:t>
            </a: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ভেন্যুঃ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টিটিসি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চট্ট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bn-I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		ব্যাচ নং-২৮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0217_143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124200" cy="4582160"/>
          </a:xfrm>
          <a:prstGeom prst="rect">
            <a:avLst/>
          </a:prstGeom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553200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</a:p>
          <a:p>
            <a:r>
              <a:rPr lang="bn-IN" sz="4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		   শ্রেণি-নবম</a:t>
            </a:r>
          </a:p>
          <a:p>
            <a:r>
              <a:rPr lang="bn-IN" sz="48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		সময়-৫০ মিনিট</a:t>
            </a:r>
            <a:endParaRPr lang="en-US" sz="48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-banking-in-bangladesh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9503"/>
            <a:ext cx="6819900" cy="3882097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6012359"/>
            <a:ext cx="2590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  গ্রহন</a:t>
            </a:r>
            <a:endParaRPr lang="en-US" sz="4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295400" y="5334000"/>
            <a:ext cx="5334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096000" y="5410200"/>
            <a:ext cx="5334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6012359"/>
            <a:ext cx="2590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  প্রদান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228600"/>
            <a:ext cx="480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5400" dirty="0" smtClean="0"/>
              <a:t>  </a:t>
            </a:r>
            <a:endParaRPr lang="en-US" sz="5400" dirty="0"/>
          </a:p>
        </p:txBody>
      </p:sp>
    </p:spTree>
  </p:cSld>
  <p:clrMapOvr>
    <a:masterClrMapping/>
  </p:clrMapOvr>
  <p:transition spd="slow" advTm="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6705600" cy="286232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লেনদেন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		অধ্যায়ঃ দ্বিতীয়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		পৃষ্ঠা নং-৯-১২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34290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077200" cy="40318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লেনদেন কী ব্যাখ্যা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কোনটি লেনদেন, কোনটি লেনদেন নয় ও কোনটি ঘটনা ব্যাখ্যাকরতে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৩।লেনদেনের বৈশিষ্ট্যগুলো বলতে  ও ব্যাখ্যা 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হিসাব সমীকরণটি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8200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-অর্থের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যে কোন ঘটনা যা ব্যবসায়ের আর্থিক পরিবর্তন করে সে সমস্ত ঘটনাকে  লেনদেন বলা 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যে কোন ঘটনা যা ব্যবসায়ের আর্থিক পরিবর্তন করে না সে সমস্ত ঘটনাকে  লেনদেন বলা  হয়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4285421" cy="287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449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পন্য কেনাকাটাহচ্ছে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95600"/>
            <a:ext cx="4038600" cy="2826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6019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ব্যাংকে টাকা জমা দেওয়া 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848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19600"/>
            <a:ext cx="62484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বিকাশে টাকা পাঠানো হচ্ছে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06425"/>
            <a:ext cx="7924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অর্থের অংকে পরিমাপ যোগ্য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।সুতরাং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একটি লেনদেন।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-banking-in-bangladesh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819900" cy="38820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4343400"/>
            <a:ext cx="6248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মোবাইলে টাকা ইজি লোড করাহচ্ছে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206425"/>
            <a:ext cx="6248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অর্থের অংকে পরিমাপ যোগ্য।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সুতরাং এটি ও একটি লেনদেন।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356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pcc</dc:creator>
  <cp:lastModifiedBy>pcc</cp:lastModifiedBy>
  <cp:revision>415</cp:revision>
  <dcterms:created xsi:type="dcterms:W3CDTF">2006-08-16T00:00:00Z</dcterms:created>
  <dcterms:modified xsi:type="dcterms:W3CDTF">2020-03-16T03:59:30Z</dcterms:modified>
</cp:coreProperties>
</file>