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6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20" y="-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A2A4-426C-4055-87D3-7C71C6037F2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D4770-9CFA-4DF9-A625-318FA3B72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46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D4770-9CFA-4DF9-A625-318FA3B72E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3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6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4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2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9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9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3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2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3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4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3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F3FD-F0F7-47F6-9A8C-8FC08E7559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16067-4494-461C-A459-170520009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0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f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1895" y="-313194"/>
            <a:ext cx="12462932" cy="70103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2134" y="3571874"/>
            <a:ext cx="3733800" cy="1569660"/>
          </a:xfrm>
          <a:prstGeom prst="rect">
            <a:avLst/>
          </a:prstGeom>
          <a:noFill/>
          <a:ln w="57150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4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9125" y="152400"/>
            <a:ext cx="11572875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8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ভাঙ্গনের</a:t>
            </a:r>
            <a:r>
              <a:rPr lang="en-US" sz="8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8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8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8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33525" y="3226325"/>
            <a:ext cx="1638300" cy="128587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67100" y="2090737"/>
            <a:ext cx="8143875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ভাঙ্গনের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জমি,বাড়ি-ঘর,সড়ক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শিক্ষাপ্রতিষ্ঠান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হাট-বাজার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বিলীন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5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62050" y="533400"/>
            <a:ext cx="1062990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4050" y="2362200"/>
            <a:ext cx="8829675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তীরবর্তী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কাটা</a:t>
            </a:r>
            <a:r>
              <a:rPr lang="en-US" sz="72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Notched Right Arrow 4"/>
          <p:cNvSpPr/>
          <p:nvPr/>
        </p:nvSpPr>
        <p:spPr>
          <a:xfrm>
            <a:off x="652462" y="2652801"/>
            <a:ext cx="1171575" cy="6191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652462" y="3600628"/>
            <a:ext cx="1219200" cy="5715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14202" y="3515127"/>
            <a:ext cx="10335109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7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7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</a:t>
            </a:r>
            <a:r>
              <a:rPr lang="en-US" sz="7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r>
              <a:rPr lang="en-US" sz="7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7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7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>
              <a:solidFill>
                <a:schemeClr val="accent1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519112" y="4710024"/>
            <a:ext cx="1285875" cy="5238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80945" y="4668054"/>
            <a:ext cx="89535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তীরে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বাঁধ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নির্মান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0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8275" y="1543050"/>
            <a:ext cx="8524875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নিরবে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9551" y="3514725"/>
            <a:ext cx="281939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en-US" sz="7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4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0413" y="347662"/>
            <a:ext cx="4524375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4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0026" y="504825"/>
            <a:ext cx="4297066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9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6376" y="2581275"/>
            <a:ext cx="92583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ভাঙ্গনের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20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6675" y="704850"/>
            <a:ext cx="3952875" cy="156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9650" y="3267075"/>
            <a:ext cx="9820275" cy="1323439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15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8625" y="600075"/>
            <a:ext cx="3457576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9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399" y="2647950"/>
            <a:ext cx="7762875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রোধে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করণীয়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Notched Right Arrow 3"/>
          <p:cNvSpPr/>
          <p:nvPr/>
        </p:nvSpPr>
        <p:spPr>
          <a:xfrm>
            <a:off x="1924050" y="2781002"/>
            <a:ext cx="723900" cy="6572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1943100" y="4211122"/>
            <a:ext cx="704850" cy="6000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28925" y="4049495"/>
            <a:ext cx="714375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ভাঙ্গনের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5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26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5262" y="261938"/>
            <a:ext cx="474345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5864" y="2074485"/>
            <a:ext cx="10025062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ভাঙ্গনের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9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8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1789" y="-1600959"/>
            <a:ext cx="13477614" cy="80865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8497" y="1495425"/>
            <a:ext cx="73735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7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790575"/>
            <a:ext cx="6276975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9626" y="2924175"/>
            <a:ext cx="10763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প্রিয়াংকা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শর্মা</a:t>
            </a:r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পদবিঃসহকারী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নামঃ২নং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বাওয়ালকর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প্রাঃবিদ্যালয়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22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8899" y="219075"/>
            <a:ext cx="6286501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24350" y="1971675"/>
            <a:ext cx="2238375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38474" y="3077945"/>
            <a:ext cx="572452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3150" y="4362450"/>
            <a:ext cx="79248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শিরোনামঃজলবায়ু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দূর্যোগ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526" y="5282863"/>
            <a:ext cx="11801474" cy="76944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4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44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</a:t>
            </a:r>
            <a:r>
              <a:rPr lang="en-US" sz="44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4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4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………</a:t>
            </a:r>
            <a:r>
              <a:rPr lang="en-US" sz="44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ক্ষতিগ্রস্থ</a:t>
            </a:r>
            <a:r>
              <a:rPr lang="en-US" sz="4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।)</a:t>
            </a:r>
            <a:endParaRPr lang="en-US" sz="44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70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626" y="339655"/>
            <a:ext cx="3995224" cy="1015663"/>
          </a:xfrm>
          <a:prstGeom prst="rect">
            <a:avLst/>
          </a:prstGeom>
          <a:scene3d>
            <a:camera prst="perspectiveRelaxedModerately"/>
            <a:lightRig rig="threePt" dir="t"/>
          </a:scene3d>
          <a:sp3d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290" y="2703016"/>
            <a:ext cx="11383347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১০. ১. ৬-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দূর্যোগপ্রবন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২ ১-পরিবেশের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3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6593" y="485774"/>
            <a:ext cx="9782175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7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7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6593" y="3672155"/>
            <a:ext cx="9829801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পেলাম</a:t>
            </a:r>
            <a:r>
              <a:rPr lang="en-US" sz="6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06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151" y="760867"/>
            <a:ext cx="5219700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3963" y="2632113"/>
            <a:ext cx="30575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6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</a:t>
            </a:r>
            <a:endParaRPr lang="en-US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281488" y="2933698"/>
            <a:ext cx="2181225" cy="504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62750" y="2632113"/>
            <a:ext cx="21621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৫০পৃষ্ঠা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24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4" y="4152900"/>
            <a:ext cx="4622800" cy="2400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989" y="1057824"/>
            <a:ext cx="4448962" cy="29605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584" y="4152900"/>
            <a:ext cx="4036456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81276" y="0"/>
            <a:ext cx="6715124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66900" y="2178308"/>
            <a:ext cx="113347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76565" y="2178308"/>
            <a:ext cx="176581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ভাঙ্গন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6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2925" y="600075"/>
            <a:ext cx="10801350" cy="15696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43225" y="2521416"/>
            <a:ext cx="80295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বন্যার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ঘটতে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1400175" y="3057525"/>
            <a:ext cx="1257300" cy="100965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537" y="538162"/>
            <a:ext cx="1343024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ভাঙ্গনে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মানবসৃষ্ট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কারণগুলো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7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3226" y="3135868"/>
            <a:ext cx="8305799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6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</a:t>
            </a:r>
            <a:r>
              <a:rPr lang="en-US" sz="6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r>
              <a:rPr lang="en-US" sz="6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6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333500" y="3094166"/>
            <a:ext cx="139065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276350" y="4638675"/>
            <a:ext cx="1352550" cy="8953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28950" y="4764584"/>
            <a:ext cx="843915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তীরবর্তী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কেটে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ফেলা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24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220</Words>
  <Application>Microsoft Office PowerPoint</Application>
  <PresentationFormat>Custom</PresentationFormat>
  <Paragraphs>46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User</cp:lastModifiedBy>
  <cp:revision>48</cp:revision>
  <dcterms:created xsi:type="dcterms:W3CDTF">2020-03-11T03:36:00Z</dcterms:created>
  <dcterms:modified xsi:type="dcterms:W3CDTF">2020-03-16T04:36:14Z</dcterms:modified>
</cp:coreProperties>
</file>