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9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8632" autoAdjust="0"/>
  </p:normalViewPr>
  <p:slideViewPr>
    <p:cSldViewPr>
      <p:cViewPr varScale="1">
        <p:scale>
          <a:sx n="61" d="100"/>
          <a:sy n="61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3147B-BE0E-4061-9C70-1B901FA7303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7610-BC99-4052-8044-50A5412AD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17610-BC99-4052-8044-50A5412ADB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04800" y="228600"/>
            <a:ext cx="8534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স্বাগতম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2153264"/>
            <a:ext cx="8534400" cy="37682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27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0"/>
            <a:ext cx="37338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একক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295400"/>
            <a:ext cx="6400801" cy="3528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19386" y="5596879"/>
            <a:ext cx="677146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প্রবীন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কারা</a:t>
            </a:r>
            <a:r>
              <a:rPr lang="en-US" sz="2800" dirty="0" smtClean="0"/>
              <a:t>?  </a:t>
            </a:r>
            <a:r>
              <a:rPr lang="en-US" sz="2800" dirty="0" err="1" smtClean="0"/>
              <a:t>তাদেরকে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উচিত</a:t>
            </a:r>
            <a:r>
              <a:rPr lang="en-US" sz="2800" dirty="0" smtClean="0"/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06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37" y="914400"/>
            <a:ext cx="4622321" cy="33159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Left-Right Arrow 3"/>
          <p:cNvSpPr/>
          <p:nvPr/>
        </p:nvSpPr>
        <p:spPr>
          <a:xfrm>
            <a:off x="1401305" y="-381001"/>
            <a:ext cx="7010400" cy="1718375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জোড়ায়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876801"/>
            <a:ext cx="8305799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err="1" smtClean="0"/>
              <a:t>প্রবীন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দের</a:t>
            </a:r>
            <a:r>
              <a:rPr lang="en-US" sz="2800" dirty="0" smtClean="0"/>
              <a:t>  </a:t>
            </a:r>
            <a:r>
              <a:rPr lang="en-US" sz="2800" dirty="0" err="1" smtClean="0"/>
              <a:t>সমস্যাগুলো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উল্লেখ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 err="1" smtClean="0"/>
              <a:t>তোমার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প্রবীন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সমস্যার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সম্মুখীন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বিবরন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34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4772"/>
            <a:ext cx="8991600" cy="3111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Horizontal Scroll 5"/>
          <p:cNvSpPr/>
          <p:nvPr/>
        </p:nvSpPr>
        <p:spPr>
          <a:xfrm>
            <a:off x="2133600" y="-381000"/>
            <a:ext cx="5105400" cy="1828800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দলীয়</a:t>
            </a:r>
            <a:r>
              <a:rPr lang="en-US" sz="7200" dirty="0" smtClean="0"/>
              <a:t> </a:t>
            </a:r>
            <a:r>
              <a:rPr lang="en-US" sz="7200" dirty="0" err="1" smtClean="0"/>
              <a:t>কাজ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181600"/>
            <a:ext cx="90678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সমাজে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ভূমিকা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গুরুত্বপূর্ণ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আলোচোনা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প্রবীন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কল্যানে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কার্যক্রম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, </a:t>
            </a:r>
            <a:r>
              <a:rPr lang="en-US" sz="2800" dirty="0" err="1" smtClean="0"/>
              <a:t>দলীয়ভাবে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মতমত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231" y="5167393"/>
            <a:ext cx="9067800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সমাজে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নারীর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ভূমিকা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কেন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গুরুত্বপূর্ণ</a:t>
            </a:r>
            <a:r>
              <a:rPr lang="en-US" sz="2800" dirty="0" smtClean="0"/>
              <a:t> </a:t>
            </a:r>
            <a:r>
              <a:rPr lang="en-US" sz="2800" dirty="0" err="1" smtClean="0"/>
              <a:t>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আলোচোনা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/>
              <a:t>প্রবীন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কল্যানে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কার্যক্রম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, </a:t>
            </a:r>
            <a:r>
              <a:rPr lang="en-US" sz="2800" dirty="0" err="1" smtClean="0"/>
              <a:t>দলীয়ভাবে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মতমত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r>
              <a:rPr lang="en-US" sz="28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14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563678" y="-228600"/>
            <a:ext cx="3886200" cy="1600200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1"/>
            <a:ext cx="8305800" cy="2819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5181600"/>
            <a:ext cx="8763000" cy="156966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err="1" smtClean="0"/>
              <a:t>তোমার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পরিবার</a:t>
            </a:r>
            <a:r>
              <a:rPr lang="en-US" sz="3200" dirty="0" smtClean="0"/>
              <a:t> 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আত্মীয়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স্বজনদের</a:t>
            </a:r>
            <a:r>
              <a:rPr lang="en-US" sz="3200" dirty="0" smtClean="0"/>
              <a:t>  </a:t>
            </a:r>
            <a:r>
              <a:rPr lang="en-US" sz="3200" dirty="0" err="1" smtClean="0"/>
              <a:t>মধ্যে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প্রবীণরা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পরিচর্যা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সংশ্লিষ্ট</a:t>
            </a:r>
            <a:r>
              <a:rPr lang="en-US" sz="3200" dirty="0" smtClean="0"/>
              <a:t> 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 </a:t>
            </a:r>
            <a:r>
              <a:rPr lang="en-US" sz="3200" dirty="0" err="1" smtClean="0"/>
              <a:t>অধিকারগুলো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ভোগ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/>
              <a:t>তা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নিজ</a:t>
            </a:r>
            <a:r>
              <a:rPr lang="en-US" sz="3200" dirty="0" smtClean="0"/>
              <a:t> </a:t>
            </a:r>
            <a:r>
              <a:rPr lang="en-US" sz="3200" dirty="0" err="1" smtClean="0"/>
              <a:t>অভিজ্ঞতার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আলোকে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চিহ্নিত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483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533400" y="381000"/>
            <a:ext cx="7848600" cy="2133600"/>
          </a:xfrm>
          <a:prstGeom prst="leftRightArrow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আজকের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জন্য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ধন্যবাদ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98" y="2311021"/>
            <a:ext cx="7543800" cy="4181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51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6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152401" y="1046137"/>
            <a:ext cx="4191000" cy="1143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25" y="2606495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মুহাম্মদ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উমর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ফারুক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err="1" smtClean="0">
                <a:solidFill>
                  <a:srgbClr val="00B050"/>
                </a:solidFill>
              </a:rPr>
              <a:t>সহকারি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শিক্ষক</a:t>
            </a:r>
            <a:r>
              <a:rPr lang="en-US" sz="3200" dirty="0" smtClean="0">
                <a:solidFill>
                  <a:srgbClr val="00B050"/>
                </a:solidFill>
              </a:rPr>
              <a:t>(</a:t>
            </a:r>
            <a:r>
              <a:rPr lang="en-US" sz="3200" dirty="0" err="1" smtClean="0">
                <a:solidFill>
                  <a:srgbClr val="00B050"/>
                </a:solidFill>
              </a:rPr>
              <a:t>আইসিটি</a:t>
            </a:r>
            <a:r>
              <a:rPr lang="en-US" sz="32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জাকেরাবাদ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সুফিনুর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মোহাম্মদসিদ্দিকী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দাখিল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মাদ্রাসা</a:t>
            </a:r>
            <a:r>
              <a:rPr lang="en-US" sz="3200" dirty="0" smtClean="0">
                <a:solidFill>
                  <a:srgbClr val="00B050"/>
                </a:solidFill>
              </a:rPr>
              <a:t>	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বীরপাশা,</a:t>
            </a:r>
            <a:r>
              <a:rPr lang="en-US" sz="3200" dirty="0" err="1" smtClean="0">
                <a:solidFill>
                  <a:srgbClr val="00B050"/>
                </a:solidFill>
              </a:rPr>
              <a:t>বাউফল্</a:t>
            </a:r>
            <a:r>
              <a:rPr lang="en-US" sz="3200" dirty="0" smtClean="0">
                <a:solidFill>
                  <a:srgbClr val="00B050"/>
                </a:solidFill>
              </a:rPr>
              <a:t>‌,</a:t>
            </a:r>
            <a:r>
              <a:rPr lang="en-US" sz="3200" dirty="0" err="1" smtClean="0">
                <a:solidFill>
                  <a:srgbClr val="00B050"/>
                </a:solidFill>
              </a:rPr>
              <a:t>পটুয়াখা্লী</a:t>
            </a:r>
            <a:r>
              <a:rPr lang="en-US" sz="3200" dirty="0" smtClean="0">
                <a:solidFill>
                  <a:srgbClr val="00B050"/>
                </a:solidFill>
              </a:rPr>
              <a:t>।		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1066801"/>
            <a:ext cx="3886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পরিচিতি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2999" y="2637273"/>
            <a:ext cx="42052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শ্রেণি</a:t>
            </a:r>
            <a:r>
              <a:rPr lang="en-US" sz="2800" dirty="0" smtClean="0">
                <a:solidFill>
                  <a:srgbClr val="00B050"/>
                </a:solidFill>
              </a:rPr>
              <a:t> -৭ম</a:t>
            </a:r>
          </a:p>
          <a:p>
            <a:r>
              <a:rPr lang="en-US" sz="2800" dirty="0" err="1" smtClean="0">
                <a:solidFill>
                  <a:srgbClr val="00B050"/>
                </a:solidFill>
              </a:rPr>
              <a:t>বিষয়ঃ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বাংলাদেশ</a:t>
            </a:r>
            <a:r>
              <a:rPr lang="en-US" sz="2800" dirty="0" smtClean="0">
                <a:solidFill>
                  <a:srgbClr val="00B050"/>
                </a:solidFill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</a:rPr>
              <a:t>বিশ্বপরিচয়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err="1" smtClean="0">
                <a:solidFill>
                  <a:srgbClr val="00B050"/>
                </a:solidFill>
              </a:rPr>
              <a:t>অধ্যায়ঃ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নবম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 smtClean="0">
                <a:solidFill>
                  <a:srgbClr val="00B050"/>
                </a:solidFill>
              </a:rPr>
              <a:t>পাঠঃ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বাংলাদেশে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প্রবীন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ব্যক্তি</a:t>
            </a:r>
            <a:r>
              <a:rPr lang="en-US" sz="2800" dirty="0" smtClean="0">
                <a:solidFill>
                  <a:srgbClr val="00B050"/>
                </a:solidFill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</a:rPr>
              <a:t>নারী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অধিকার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err="1" smtClean="0">
                <a:solidFill>
                  <a:srgbClr val="00B050"/>
                </a:solidFill>
              </a:rPr>
              <a:t>সময়ঃ</a:t>
            </a:r>
            <a:r>
              <a:rPr lang="en-US" sz="2800" dirty="0" smtClean="0">
                <a:solidFill>
                  <a:srgbClr val="00B050"/>
                </a:solidFill>
              </a:rPr>
              <a:t> ৫০ </a:t>
            </a:r>
            <a:r>
              <a:rPr lang="en-US" sz="2800" dirty="0" err="1" smtClean="0">
                <a:solidFill>
                  <a:srgbClr val="00B050"/>
                </a:solidFill>
              </a:rPr>
              <a:t>মিনিট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95801" y="1066801"/>
            <a:ext cx="304799" cy="5562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136183" y="116237"/>
            <a:ext cx="4419600" cy="1219200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ছবি</a:t>
            </a:r>
            <a:r>
              <a:rPr lang="en-US" sz="4800" dirty="0" smtClean="0"/>
              <a:t> </a:t>
            </a:r>
            <a:r>
              <a:rPr lang="en-US" sz="4800" dirty="0" err="1" smtClean="0"/>
              <a:t>গুলি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দেখ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5" y="1438758"/>
            <a:ext cx="8686800" cy="53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321027" cy="43254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838200" y="438473"/>
            <a:ext cx="70866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শিক্ষাক্ষেত্রে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নারীর</a:t>
            </a:r>
            <a:r>
              <a:rPr lang="en-US" sz="4800" dirty="0" smtClean="0"/>
              <a:t> </a:t>
            </a:r>
            <a:r>
              <a:rPr lang="en-US" sz="4800" dirty="0" err="1" smtClean="0"/>
              <a:t>অধিকার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3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1325105" y="-390041"/>
            <a:ext cx="5867400" cy="1371600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প্রবীনদের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সমস্যা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89916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381999" cy="628191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08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41" y="2870455"/>
            <a:ext cx="8534400" cy="3170099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আমাদের</a:t>
            </a:r>
            <a:r>
              <a:rPr lang="en-US" sz="2400" dirty="0" smtClean="0"/>
              <a:t> </a:t>
            </a:r>
            <a:r>
              <a:rPr lang="en-US" sz="2400" dirty="0" err="1"/>
              <a:t>দেশে</a:t>
            </a:r>
            <a:r>
              <a:rPr lang="en-US" sz="2400" dirty="0"/>
              <a:t> </a:t>
            </a:r>
            <a:r>
              <a:rPr lang="en-US" sz="2400" dirty="0" err="1" smtClean="0"/>
              <a:t>সাধারনত</a:t>
            </a:r>
            <a:r>
              <a:rPr lang="en-US" sz="2400" dirty="0" smtClean="0"/>
              <a:t>  </a:t>
            </a:r>
            <a:r>
              <a:rPr lang="en-US" sz="2400" dirty="0" err="1"/>
              <a:t>ষাটোধর্ব</a:t>
            </a:r>
            <a:r>
              <a:rPr lang="en-US" sz="2400" dirty="0"/>
              <a:t> </a:t>
            </a:r>
            <a:r>
              <a:rPr lang="en-US" sz="2400" dirty="0" err="1"/>
              <a:t>বয়সের</a:t>
            </a:r>
            <a:r>
              <a:rPr lang="en-US" sz="2400" dirty="0"/>
              <a:t> </a:t>
            </a:r>
            <a:r>
              <a:rPr lang="en-US" sz="2400" dirty="0" err="1"/>
              <a:t>মানুষ</a:t>
            </a:r>
            <a:r>
              <a:rPr lang="en-US" sz="2400" dirty="0"/>
              <a:t> </a:t>
            </a:r>
            <a:r>
              <a:rPr lang="en-US" sz="2400" dirty="0" err="1"/>
              <a:t>কে</a:t>
            </a:r>
            <a:r>
              <a:rPr lang="en-US" sz="2400" dirty="0"/>
              <a:t> </a:t>
            </a:r>
            <a:r>
              <a:rPr lang="en-US" sz="2400" dirty="0" err="1"/>
              <a:t>প্রবীন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।</a:t>
            </a:r>
          </a:p>
          <a:p>
            <a:r>
              <a:rPr lang="en-US" sz="2400" dirty="0" err="1"/>
              <a:t>দেশের</a:t>
            </a:r>
            <a:r>
              <a:rPr lang="en-US" sz="2400" dirty="0"/>
              <a:t> </a:t>
            </a:r>
            <a:r>
              <a:rPr lang="en-US" sz="2400" dirty="0" err="1"/>
              <a:t>উন্নত</a:t>
            </a:r>
            <a:r>
              <a:rPr lang="en-US" sz="2400" dirty="0"/>
              <a:t> </a:t>
            </a:r>
            <a:r>
              <a:rPr lang="en-US" sz="2400" dirty="0" err="1"/>
              <a:t>দেশগুলোতে</a:t>
            </a:r>
            <a:r>
              <a:rPr lang="en-US" sz="2400" dirty="0"/>
              <a:t> ৬০বা৬৫ </a:t>
            </a:r>
            <a:r>
              <a:rPr lang="en-US" sz="2400" dirty="0" err="1"/>
              <a:t>বয়সের</a:t>
            </a:r>
            <a:r>
              <a:rPr lang="en-US" sz="2400" dirty="0"/>
              <a:t> </a:t>
            </a:r>
            <a:r>
              <a:rPr lang="en-US" sz="2400" dirty="0" err="1"/>
              <a:t>পর</a:t>
            </a:r>
            <a:r>
              <a:rPr lang="en-US" sz="2400" dirty="0"/>
              <a:t> </a:t>
            </a:r>
            <a:r>
              <a:rPr lang="en-US" sz="2400" dirty="0" err="1"/>
              <a:t>এক</a:t>
            </a:r>
            <a:r>
              <a:rPr lang="en-US" sz="2400" dirty="0"/>
              <a:t> </a:t>
            </a:r>
            <a:r>
              <a:rPr lang="en-US" sz="2400" dirty="0" err="1"/>
              <a:t>জন</a:t>
            </a:r>
            <a:r>
              <a:rPr lang="en-US" sz="2400" dirty="0"/>
              <a:t> </a:t>
            </a:r>
            <a:r>
              <a:rPr lang="en-US" sz="2400" dirty="0" err="1"/>
              <a:t>মানুষ</a:t>
            </a:r>
            <a:r>
              <a:rPr lang="en-US" sz="2400" dirty="0"/>
              <a:t> </a:t>
            </a:r>
            <a:r>
              <a:rPr lang="en-US" sz="2400" dirty="0" err="1"/>
              <a:t>কে</a:t>
            </a:r>
            <a:r>
              <a:rPr lang="en-US" sz="2400" dirty="0"/>
              <a:t> </a:t>
            </a:r>
            <a:r>
              <a:rPr lang="en-US" sz="2400" dirty="0" err="1"/>
              <a:t>প্রবীন</a:t>
            </a:r>
            <a:r>
              <a:rPr lang="en-US" sz="2400" dirty="0"/>
              <a:t> </a:t>
            </a:r>
            <a:r>
              <a:rPr lang="en-US" sz="2400" dirty="0" err="1"/>
              <a:t>হিসাবে</a:t>
            </a:r>
            <a:r>
              <a:rPr lang="en-US" sz="2400" dirty="0"/>
              <a:t> </a:t>
            </a:r>
            <a:r>
              <a:rPr lang="en-US" sz="2400" dirty="0" err="1"/>
              <a:t>গন্য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</a:t>
            </a:r>
            <a:r>
              <a:rPr lang="en-US" sz="2400" dirty="0" err="1" smtClean="0"/>
              <a:t>।এছাড়া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জাতিসংঘ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দিবস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।</a:t>
            </a:r>
            <a:endParaRPr lang="en-US" sz="2400" dirty="0"/>
          </a:p>
          <a:p>
            <a:r>
              <a:rPr lang="en-US" sz="3200" dirty="0" err="1" smtClean="0"/>
              <a:t>প্রবীনদের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অধিকারসমূহঃ</a:t>
            </a:r>
            <a:r>
              <a:rPr lang="en-US" sz="3200" dirty="0"/>
              <a:t>	</a:t>
            </a:r>
            <a:endParaRPr lang="en-US" sz="32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খদ্য,পানীয়,আশ্রয়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পরিধানের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ওস্বাস্থ্য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অধিকার</a:t>
            </a:r>
            <a:r>
              <a:rPr lang="en-US" sz="2400" dirty="0" smtClean="0"/>
              <a:t>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নিজের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পছন্দ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ওখাপ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ক্ষমতা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অনুসারে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নিরাপদ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পরিবেশে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অধেকার</a:t>
            </a:r>
            <a:r>
              <a:rPr lang="en-US" sz="2400" dirty="0" smtClean="0"/>
              <a:t>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যত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দীর্ঘ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সম্ভাব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বাড়িতে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অধিকার</a:t>
            </a:r>
            <a:r>
              <a:rPr lang="en-US" sz="2400" dirty="0" smtClean="0"/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34" y="-304800"/>
            <a:ext cx="4267200" cy="29472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027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5" y="228601"/>
            <a:ext cx="7467599" cy="4343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nip Single Corner Rectangle 2"/>
          <p:cNvSpPr/>
          <p:nvPr/>
        </p:nvSpPr>
        <p:spPr>
          <a:xfrm>
            <a:off x="2286000" y="5410200"/>
            <a:ext cx="5562600" cy="838200"/>
          </a:xfrm>
          <a:prstGeom prst="snip1Rect">
            <a:avLst/>
          </a:prstGeom>
          <a:solidFill>
            <a:srgbClr val="FF000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কর্মক্ষেত্রে</a:t>
            </a:r>
            <a:r>
              <a:rPr lang="en-US" sz="4000" dirty="0" smtClean="0"/>
              <a:t>  </a:t>
            </a:r>
            <a:r>
              <a:rPr lang="en-US" sz="4000" dirty="0" err="1" smtClean="0"/>
              <a:t>নারীর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অধিকার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621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362200" y="0"/>
            <a:ext cx="4114800" cy="1752600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শিখন</a:t>
            </a:r>
            <a:r>
              <a:rPr lang="en-US" sz="7200" dirty="0" smtClean="0"/>
              <a:t> </a:t>
            </a:r>
            <a:r>
              <a:rPr lang="en-US" sz="7200" dirty="0" err="1" smtClean="0"/>
              <a:t>ফল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729712" y="2514600"/>
            <a:ext cx="7804688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এ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তোমরা</a:t>
            </a:r>
            <a:endParaRPr lang="en-US" sz="3200" dirty="0" smtClean="0"/>
          </a:p>
          <a:p>
            <a:r>
              <a:rPr lang="en-US" dirty="0" smtClean="0"/>
              <a:t>১।</a:t>
            </a:r>
            <a:r>
              <a:rPr lang="en-US" sz="3200" dirty="0" smtClean="0"/>
              <a:t>প্রবীনদের</a:t>
            </a:r>
            <a:r>
              <a:rPr lang="en-US" dirty="0" smtClean="0"/>
              <a:t> </a:t>
            </a:r>
            <a:r>
              <a:rPr lang="en-US" sz="3200" dirty="0" err="1" smtClean="0"/>
              <a:t>সঙ্গা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অধিকার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সমূহ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ব্যখ্যা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২।প্রবীনদের </a:t>
            </a:r>
            <a:r>
              <a:rPr lang="en-US" sz="3200" dirty="0" err="1" smtClean="0"/>
              <a:t>সমস্যা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সমূহ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৩।বাংলাদেশে </a:t>
            </a:r>
            <a:r>
              <a:rPr lang="en-US" sz="3200" dirty="0" err="1" smtClean="0"/>
              <a:t>নারির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অধিকার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সম্পার্কে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84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537</TotalTime>
  <Words>227</Words>
  <Application>Microsoft Office PowerPoint</Application>
  <PresentationFormat>On-screen Show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JSNMDM</dc:creator>
  <cp:lastModifiedBy>JSNMDM</cp:lastModifiedBy>
  <cp:revision>86</cp:revision>
  <dcterms:created xsi:type="dcterms:W3CDTF">2006-08-16T00:00:00Z</dcterms:created>
  <dcterms:modified xsi:type="dcterms:W3CDTF">2019-09-18T08:35:50Z</dcterms:modified>
</cp:coreProperties>
</file>