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75" r:id="rId3"/>
    <p:sldId id="272" r:id="rId4"/>
    <p:sldId id="271" r:id="rId5"/>
    <p:sldId id="273" r:id="rId6"/>
    <p:sldId id="269" r:id="rId7"/>
    <p:sldId id="270" r:id="rId8"/>
    <p:sldId id="266" r:id="rId9"/>
    <p:sldId id="278" r:id="rId10"/>
    <p:sldId id="267" r:id="rId11"/>
    <p:sldId id="276" r:id="rId12"/>
    <p:sldId id="268" r:id="rId13"/>
    <p:sldId id="277" r:id="rId14"/>
    <p:sldId id="263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461" autoAdjust="0"/>
    <p:restoredTop sz="86443" autoAdjust="0"/>
  </p:normalViewPr>
  <p:slideViewPr>
    <p:cSldViewPr>
      <p:cViewPr varScale="1">
        <p:scale>
          <a:sx n="71" d="100"/>
          <a:sy n="71" d="100"/>
        </p:scale>
        <p:origin x="6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3E480F-F2E8-42CD-AC95-47E6EC53F1E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B979A1-51FD-4BB9-AA8D-9963795631A5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2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নামাজ পাচঁ ওয়াক্ত</a:t>
          </a:r>
          <a:endParaRPr lang="en-US" sz="28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768AB5-2D72-4B71-B12F-D79FEF1F7AD3}" type="parTrans" cxnId="{FFFBCC96-BE63-450A-9B7E-28B1CADF06B8}">
      <dgm:prSet/>
      <dgm:spPr/>
      <dgm:t>
        <a:bodyPr/>
        <a:lstStyle/>
        <a:p>
          <a:endParaRPr lang="en-US"/>
        </a:p>
      </dgm:t>
    </dgm:pt>
    <dgm:pt modelId="{AAC21780-306C-44E2-AB2E-66658D043F17}" type="sibTrans" cxnId="{FFFBCC96-BE63-450A-9B7E-28B1CADF06B8}">
      <dgm:prSet/>
      <dgm:spPr/>
      <dgm:t>
        <a:bodyPr/>
        <a:lstStyle/>
        <a:p>
          <a:endParaRPr lang="en-US"/>
        </a:p>
      </dgm:t>
    </dgm:pt>
    <dgm:pt modelId="{56872F15-B966-48B8-88C9-82C83B0CF479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ফজর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70DC46-66FE-48B3-9C91-D2573406F860}" type="parTrans" cxnId="{5B8F8EBD-815E-4629-87EA-3230F9E76B70}">
      <dgm:prSet/>
      <dgm:spPr/>
      <dgm:t>
        <a:bodyPr/>
        <a:lstStyle/>
        <a:p>
          <a:endParaRPr lang="en-US"/>
        </a:p>
      </dgm:t>
    </dgm:pt>
    <dgm:pt modelId="{0615732B-A7AA-4F9C-BBEC-A0EC3276AA54}" type="sibTrans" cxnId="{5B8F8EBD-815E-4629-87EA-3230F9E76B70}">
      <dgm:prSet/>
      <dgm:spPr/>
      <dgm:t>
        <a:bodyPr/>
        <a:lstStyle/>
        <a:p>
          <a:endParaRPr lang="en-US"/>
        </a:p>
      </dgm:t>
    </dgm:pt>
    <dgm:pt modelId="{148E9D6A-CEB3-497E-A5F6-28FACA667086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যোহর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2BE1B-A303-4E4D-9306-3FCFB326ECB9}" type="parTrans" cxnId="{00E58AF5-28A6-4F19-9685-46B5429DCA7F}">
      <dgm:prSet/>
      <dgm:spPr/>
      <dgm:t>
        <a:bodyPr/>
        <a:lstStyle/>
        <a:p>
          <a:endParaRPr lang="en-US"/>
        </a:p>
      </dgm:t>
    </dgm:pt>
    <dgm:pt modelId="{5DE25B42-721D-49B2-A65A-50C4DFC7C31D}" type="sibTrans" cxnId="{00E58AF5-28A6-4F19-9685-46B5429DCA7F}">
      <dgm:prSet/>
      <dgm:spPr/>
      <dgm:t>
        <a:bodyPr/>
        <a:lstStyle/>
        <a:p>
          <a:endParaRPr lang="en-US"/>
        </a:p>
      </dgm:t>
    </dgm:pt>
    <dgm:pt modelId="{658354B5-4D0F-453C-A53A-46F2EB9C077C}">
      <dgm:prSet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এশা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131D566-091A-4C26-BBD9-267031E255A5}" type="parTrans" cxnId="{D249FAE9-430B-4ED3-BC3F-2B8738475475}">
      <dgm:prSet/>
      <dgm:spPr/>
      <dgm:t>
        <a:bodyPr/>
        <a:lstStyle/>
        <a:p>
          <a:endParaRPr lang="en-US"/>
        </a:p>
      </dgm:t>
    </dgm:pt>
    <dgm:pt modelId="{BAA2204E-A90E-47B8-AC64-3F8CC981CF8D}" type="sibTrans" cxnId="{D249FAE9-430B-4ED3-BC3F-2B8738475475}">
      <dgm:prSet/>
      <dgm:spPr/>
      <dgm:t>
        <a:bodyPr/>
        <a:lstStyle/>
        <a:p>
          <a:endParaRPr lang="en-US"/>
        </a:p>
      </dgm:t>
    </dgm:pt>
    <dgm:pt modelId="{EBDBDFBF-8180-4054-A5F6-45565B10C234}">
      <dgm:prSet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মাগরিব</a:t>
          </a:r>
          <a:r>
            <a:rPr lang="bn-BD" sz="4000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F2EBF2C-1910-4AF7-8C2A-78AC59CC7B45}" type="parTrans" cxnId="{C490D2A8-987A-4A28-B31E-1B5FAF1A30BA}">
      <dgm:prSet/>
      <dgm:spPr/>
      <dgm:t>
        <a:bodyPr/>
        <a:lstStyle/>
        <a:p>
          <a:endParaRPr lang="en-US"/>
        </a:p>
      </dgm:t>
    </dgm:pt>
    <dgm:pt modelId="{B12737A9-71AA-4B56-B539-E941634ED70A}" type="sibTrans" cxnId="{C490D2A8-987A-4A28-B31E-1B5FAF1A30BA}">
      <dgm:prSet/>
      <dgm:spPr/>
      <dgm:t>
        <a:bodyPr/>
        <a:lstStyle/>
        <a:p>
          <a:endParaRPr lang="en-US"/>
        </a:p>
      </dgm:t>
    </dgm:pt>
    <dgm:pt modelId="{C049F8C3-4FAE-49FA-AE48-FBEC8E067DEE}">
      <dgm:prSet custT="1"/>
      <dgm:spPr>
        <a:solidFill>
          <a:srgbClr val="FFFF00"/>
        </a:solidFill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আসর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991C90-32B7-4630-9BA0-C227D4CCA47C}" type="parTrans" cxnId="{B966F8FF-EBE3-4315-A42E-4AC8BAD029C5}">
      <dgm:prSet/>
      <dgm:spPr/>
      <dgm:t>
        <a:bodyPr/>
        <a:lstStyle/>
        <a:p>
          <a:endParaRPr lang="en-US"/>
        </a:p>
      </dgm:t>
    </dgm:pt>
    <dgm:pt modelId="{183316D0-A0B4-45ED-96A3-4420BFF8C34C}" type="sibTrans" cxnId="{B966F8FF-EBE3-4315-A42E-4AC8BAD029C5}">
      <dgm:prSet/>
      <dgm:spPr/>
      <dgm:t>
        <a:bodyPr/>
        <a:lstStyle/>
        <a:p>
          <a:endParaRPr lang="en-US"/>
        </a:p>
      </dgm:t>
    </dgm:pt>
    <dgm:pt modelId="{4C4A8D2F-3044-48BA-9758-58DBD38484F8}" type="pres">
      <dgm:prSet presAssocID="{FB3E480F-F2E8-42CD-AC95-47E6EC53F1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2DDA1-400C-4A5D-A153-B9DD44F5C818}" type="pres">
      <dgm:prSet presAssocID="{5CB979A1-51FD-4BB9-AA8D-9963795631A5}" presName="centerShape" presStyleLbl="node0" presStyleIdx="0" presStyleCnt="1"/>
      <dgm:spPr/>
      <dgm:t>
        <a:bodyPr/>
        <a:lstStyle/>
        <a:p>
          <a:endParaRPr lang="en-US"/>
        </a:p>
      </dgm:t>
    </dgm:pt>
    <dgm:pt modelId="{99CA3B4F-5EA2-41BE-9B3C-454EBE63A9CF}" type="pres">
      <dgm:prSet presAssocID="{56872F15-B966-48B8-88C9-82C83B0CF47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533CD-36D1-4AA8-86DA-6832579E9414}" type="pres">
      <dgm:prSet presAssocID="{56872F15-B966-48B8-88C9-82C83B0CF479}" presName="dummy" presStyleCnt="0"/>
      <dgm:spPr/>
    </dgm:pt>
    <dgm:pt modelId="{DEC74911-151A-4B36-933C-F1497B7E2BE7}" type="pres">
      <dgm:prSet presAssocID="{0615732B-A7AA-4F9C-BBEC-A0EC3276AA5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A8894BF7-A513-4F0F-83F1-A0DA1CC608EC}" type="pres">
      <dgm:prSet presAssocID="{148E9D6A-CEB3-497E-A5F6-28FACA66708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F5438-2F0C-4106-9B20-087D315DB89B}" type="pres">
      <dgm:prSet presAssocID="{148E9D6A-CEB3-497E-A5F6-28FACA667086}" presName="dummy" presStyleCnt="0"/>
      <dgm:spPr/>
    </dgm:pt>
    <dgm:pt modelId="{F6111533-B6AA-4191-A5CC-044AD123F994}" type="pres">
      <dgm:prSet presAssocID="{5DE25B42-721D-49B2-A65A-50C4DFC7C31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6358046-A6B5-4006-BB89-91969FD97B97}" type="pres">
      <dgm:prSet presAssocID="{C049F8C3-4FAE-49FA-AE48-FBEC8E067D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864452-3635-489D-A7D4-BAC7CEE646F3}" type="pres">
      <dgm:prSet presAssocID="{C049F8C3-4FAE-49FA-AE48-FBEC8E067DEE}" presName="dummy" presStyleCnt="0"/>
      <dgm:spPr/>
    </dgm:pt>
    <dgm:pt modelId="{F2F85F1E-3600-4892-B55A-E460426C2228}" type="pres">
      <dgm:prSet presAssocID="{183316D0-A0B4-45ED-96A3-4420BFF8C34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0544717-B0B9-4833-A0E6-72EEFFE9105C}" type="pres">
      <dgm:prSet presAssocID="{EBDBDFBF-8180-4054-A5F6-45565B10C23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102B4E-F3A8-4DB9-B3DD-5240DCA899E5}" type="pres">
      <dgm:prSet presAssocID="{EBDBDFBF-8180-4054-A5F6-45565B10C234}" presName="dummy" presStyleCnt="0"/>
      <dgm:spPr/>
    </dgm:pt>
    <dgm:pt modelId="{C0C92A6F-4BCD-459F-8076-A6369681E911}" type="pres">
      <dgm:prSet presAssocID="{B12737A9-71AA-4B56-B539-E941634ED70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55D2382E-F44F-4D5F-82FD-D6A9AD8901AA}" type="pres">
      <dgm:prSet presAssocID="{658354B5-4D0F-453C-A53A-46F2EB9C077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33060-4560-4BC5-AA69-AD1C8BAEA43B}" type="pres">
      <dgm:prSet presAssocID="{658354B5-4D0F-453C-A53A-46F2EB9C077C}" presName="dummy" presStyleCnt="0"/>
      <dgm:spPr/>
    </dgm:pt>
    <dgm:pt modelId="{FEBF5CD5-441B-4A1F-8F33-5F52027B6C12}" type="pres">
      <dgm:prSet presAssocID="{BAA2204E-A90E-47B8-AC64-3F8CC981CF8D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0487D24-CAFC-4BFE-B881-A498281E9E2C}" type="presOf" srcId="{C049F8C3-4FAE-49FA-AE48-FBEC8E067DEE}" destId="{06358046-A6B5-4006-BB89-91969FD97B97}" srcOrd="0" destOrd="0" presId="urn:microsoft.com/office/officeart/2005/8/layout/radial6"/>
    <dgm:cxn modelId="{C490D2A8-987A-4A28-B31E-1B5FAF1A30BA}" srcId="{5CB979A1-51FD-4BB9-AA8D-9963795631A5}" destId="{EBDBDFBF-8180-4054-A5F6-45565B10C234}" srcOrd="3" destOrd="0" parTransId="{FF2EBF2C-1910-4AF7-8C2A-78AC59CC7B45}" sibTransId="{B12737A9-71AA-4B56-B539-E941634ED70A}"/>
    <dgm:cxn modelId="{7168B320-D577-4B90-A904-C4BD31AE4E6F}" type="presOf" srcId="{FB3E480F-F2E8-42CD-AC95-47E6EC53F1EA}" destId="{4C4A8D2F-3044-48BA-9758-58DBD38484F8}" srcOrd="0" destOrd="0" presId="urn:microsoft.com/office/officeart/2005/8/layout/radial6"/>
    <dgm:cxn modelId="{5B8F8EBD-815E-4629-87EA-3230F9E76B70}" srcId="{5CB979A1-51FD-4BB9-AA8D-9963795631A5}" destId="{56872F15-B966-48B8-88C9-82C83B0CF479}" srcOrd="0" destOrd="0" parTransId="{1E70DC46-66FE-48B3-9C91-D2573406F860}" sibTransId="{0615732B-A7AA-4F9C-BBEC-A0EC3276AA54}"/>
    <dgm:cxn modelId="{E9933FA3-F813-43AC-9C62-A7D8B95F9CBB}" type="presOf" srcId="{183316D0-A0B4-45ED-96A3-4420BFF8C34C}" destId="{F2F85F1E-3600-4892-B55A-E460426C2228}" srcOrd="0" destOrd="0" presId="urn:microsoft.com/office/officeart/2005/8/layout/radial6"/>
    <dgm:cxn modelId="{CA63D9F3-5240-451C-A3A0-9DF52947A91B}" type="presOf" srcId="{658354B5-4D0F-453C-A53A-46F2EB9C077C}" destId="{55D2382E-F44F-4D5F-82FD-D6A9AD8901AA}" srcOrd="0" destOrd="0" presId="urn:microsoft.com/office/officeart/2005/8/layout/radial6"/>
    <dgm:cxn modelId="{FE867EFE-D32C-47A8-9BCB-0E8A8324ED9B}" type="presOf" srcId="{148E9D6A-CEB3-497E-A5F6-28FACA667086}" destId="{A8894BF7-A513-4F0F-83F1-A0DA1CC608EC}" srcOrd="0" destOrd="0" presId="urn:microsoft.com/office/officeart/2005/8/layout/radial6"/>
    <dgm:cxn modelId="{0A47D110-FEAA-4533-B8B2-7C761F74C37D}" type="presOf" srcId="{56872F15-B966-48B8-88C9-82C83B0CF479}" destId="{99CA3B4F-5EA2-41BE-9B3C-454EBE63A9CF}" srcOrd="0" destOrd="0" presId="urn:microsoft.com/office/officeart/2005/8/layout/radial6"/>
    <dgm:cxn modelId="{B966F8FF-EBE3-4315-A42E-4AC8BAD029C5}" srcId="{5CB979A1-51FD-4BB9-AA8D-9963795631A5}" destId="{C049F8C3-4FAE-49FA-AE48-FBEC8E067DEE}" srcOrd="2" destOrd="0" parTransId="{40991C90-32B7-4630-9BA0-C227D4CCA47C}" sibTransId="{183316D0-A0B4-45ED-96A3-4420BFF8C34C}"/>
    <dgm:cxn modelId="{68459FFA-5AC2-4E64-8116-5483C03FD9B4}" type="presOf" srcId="{B12737A9-71AA-4B56-B539-E941634ED70A}" destId="{C0C92A6F-4BCD-459F-8076-A6369681E911}" srcOrd="0" destOrd="0" presId="urn:microsoft.com/office/officeart/2005/8/layout/radial6"/>
    <dgm:cxn modelId="{D249FAE9-430B-4ED3-BC3F-2B8738475475}" srcId="{5CB979A1-51FD-4BB9-AA8D-9963795631A5}" destId="{658354B5-4D0F-453C-A53A-46F2EB9C077C}" srcOrd="4" destOrd="0" parTransId="{6131D566-091A-4C26-BBD9-267031E255A5}" sibTransId="{BAA2204E-A90E-47B8-AC64-3F8CC981CF8D}"/>
    <dgm:cxn modelId="{1CF06FF1-ED03-4BA6-89B6-80F13376B4F3}" type="presOf" srcId="{EBDBDFBF-8180-4054-A5F6-45565B10C234}" destId="{70544717-B0B9-4833-A0E6-72EEFFE9105C}" srcOrd="0" destOrd="0" presId="urn:microsoft.com/office/officeart/2005/8/layout/radial6"/>
    <dgm:cxn modelId="{00E58AF5-28A6-4F19-9685-46B5429DCA7F}" srcId="{5CB979A1-51FD-4BB9-AA8D-9963795631A5}" destId="{148E9D6A-CEB3-497E-A5F6-28FACA667086}" srcOrd="1" destOrd="0" parTransId="{45E2BE1B-A303-4E4D-9306-3FCFB326ECB9}" sibTransId="{5DE25B42-721D-49B2-A65A-50C4DFC7C31D}"/>
    <dgm:cxn modelId="{005A8FD2-28FA-4BB1-A878-FCFE5776871E}" type="presOf" srcId="{0615732B-A7AA-4F9C-BBEC-A0EC3276AA54}" destId="{DEC74911-151A-4B36-933C-F1497B7E2BE7}" srcOrd="0" destOrd="0" presId="urn:microsoft.com/office/officeart/2005/8/layout/radial6"/>
    <dgm:cxn modelId="{0A7DFBED-6CEB-4FC3-B93B-21E22FF441AB}" type="presOf" srcId="{5CB979A1-51FD-4BB9-AA8D-9963795631A5}" destId="{AC62DDA1-400C-4A5D-A153-B9DD44F5C818}" srcOrd="0" destOrd="0" presId="urn:microsoft.com/office/officeart/2005/8/layout/radial6"/>
    <dgm:cxn modelId="{6D4F9F54-13D2-43FE-A31F-0B41BD19017B}" type="presOf" srcId="{5DE25B42-721D-49B2-A65A-50C4DFC7C31D}" destId="{F6111533-B6AA-4191-A5CC-044AD123F994}" srcOrd="0" destOrd="0" presId="urn:microsoft.com/office/officeart/2005/8/layout/radial6"/>
    <dgm:cxn modelId="{64225710-D9A3-49E5-8E71-D187455FC0DC}" type="presOf" srcId="{BAA2204E-A90E-47B8-AC64-3F8CC981CF8D}" destId="{FEBF5CD5-441B-4A1F-8F33-5F52027B6C12}" srcOrd="0" destOrd="0" presId="urn:microsoft.com/office/officeart/2005/8/layout/radial6"/>
    <dgm:cxn modelId="{FFFBCC96-BE63-450A-9B7E-28B1CADF06B8}" srcId="{FB3E480F-F2E8-42CD-AC95-47E6EC53F1EA}" destId="{5CB979A1-51FD-4BB9-AA8D-9963795631A5}" srcOrd="0" destOrd="0" parTransId="{98768AB5-2D72-4B71-B12F-D79FEF1F7AD3}" sibTransId="{AAC21780-306C-44E2-AB2E-66658D043F17}"/>
    <dgm:cxn modelId="{F2CB2B08-0A1D-4992-A69B-8848F211D4C3}" type="presParOf" srcId="{4C4A8D2F-3044-48BA-9758-58DBD38484F8}" destId="{AC62DDA1-400C-4A5D-A153-B9DD44F5C818}" srcOrd="0" destOrd="0" presId="urn:microsoft.com/office/officeart/2005/8/layout/radial6"/>
    <dgm:cxn modelId="{5B85CD63-37B9-4BE3-8BB6-413C1BC6BBF2}" type="presParOf" srcId="{4C4A8D2F-3044-48BA-9758-58DBD38484F8}" destId="{99CA3B4F-5EA2-41BE-9B3C-454EBE63A9CF}" srcOrd="1" destOrd="0" presId="urn:microsoft.com/office/officeart/2005/8/layout/radial6"/>
    <dgm:cxn modelId="{4E6503E7-369F-4B37-9A71-145C0490E71B}" type="presParOf" srcId="{4C4A8D2F-3044-48BA-9758-58DBD38484F8}" destId="{EF5533CD-36D1-4AA8-86DA-6832579E9414}" srcOrd="2" destOrd="0" presId="urn:microsoft.com/office/officeart/2005/8/layout/radial6"/>
    <dgm:cxn modelId="{A401D8AA-B6BC-4283-92B2-1F3BE1A639CE}" type="presParOf" srcId="{4C4A8D2F-3044-48BA-9758-58DBD38484F8}" destId="{DEC74911-151A-4B36-933C-F1497B7E2BE7}" srcOrd="3" destOrd="0" presId="urn:microsoft.com/office/officeart/2005/8/layout/radial6"/>
    <dgm:cxn modelId="{E1587D8B-3FB9-4039-A0E9-FF4091071563}" type="presParOf" srcId="{4C4A8D2F-3044-48BA-9758-58DBD38484F8}" destId="{A8894BF7-A513-4F0F-83F1-A0DA1CC608EC}" srcOrd="4" destOrd="0" presId="urn:microsoft.com/office/officeart/2005/8/layout/radial6"/>
    <dgm:cxn modelId="{5DB76A50-5CEC-4E95-99E0-5C8122C624BC}" type="presParOf" srcId="{4C4A8D2F-3044-48BA-9758-58DBD38484F8}" destId="{687F5438-2F0C-4106-9B20-087D315DB89B}" srcOrd="5" destOrd="0" presId="urn:microsoft.com/office/officeart/2005/8/layout/radial6"/>
    <dgm:cxn modelId="{AC26B075-C4D9-458F-A31A-8BE8B42E9705}" type="presParOf" srcId="{4C4A8D2F-3044-48BA-9758-58DBD38484F8}" destId="{F6111533-B6AA-4191-A5CC-044AD123F994}" srcOrd="6" destOrd="0" presId="urn:microsoft.com/office/officeart/2005/8/layout/radial6"/>
    <dgm:cxn modelId="{CEC26C4E-63E8-4ED1-94BB-286254569989}" type="presParOf" srcId="{4C4A8D2F-3044-48BA-9758-58DBD38484F8}" destId="{06358046-A6B5-4006-BB89-91969FD97B97}" srcOrd="7" destOrd="0" presId="urn:microsoft.com/office/officeart/2005/8/layout/radial6"/>
    <dgm:cxn modelId="{CFF78173-C828-4489-886A-B8F6E8FB507F}" type="presParOf" srcId="{4C4A8D2F-3044-48BA-9758-58DBD38484F8}" destId="{68864452-3635-489D-A7D4-BAC7CEE646F3}" srcOrd="8" destOrd="0" presId="urn:microsoft.com/office/officeart/2005/8/layout/radial6"/>
    <dgm:cxn modelId="{41A0EF0A-B019-45DF-A116-2EC052E29F32}" type="presParOf" srcId="{4C4A8D2F-3044-48BA-9758-58DBD38484F8}" destId="{F2F85F1E-3600-4892-B55A-E460426C2228}" srcOrd="9" destOrd="0" presId="urn:microsoft.com/office/officeart/2005/8/layout/radial6"/>
    <dgm:cxn modelId="{61A40555-FFEE-4FE7-AF4A-1B7DA277CF2A}" type="presParOf" srcId="{4C4A8D2F-3044-48BA-9758-58DBD38484F8}" destId="{70544717-B0B9-4833-A0E6-72EEFFE9105C}" srcOrd="10" destOrd="0" presId="urn:microsoft.com/office/officeart/2005/8/layout/radial6"/>
    <dgm:cxn modelId="{41CC4023-FFFE-4CC5-930E-CC0A3EA27CEA}" type="presParOf" srcId="{4C4A8D2F-3044-48BA-9758-58DBD38484F8}" destId="{57102B4E-F3A8-4DB9-B3DD-5240DCA899E5}" srcOrd="11" destOrd="0" presId="urn:microsoft.com/office/officeart/2005/8/layout/radial6"/>
    <dgm:cxn modelId="{7E49A965-C2F8-41F3-AEF8-889F05B96683}" type="presParOf" srcId="{4C4A8D2F-3044-48BA-9758-58DBD38484F8}" destId="{C0C92A6F-4BCD-459F-8076-A6369681E911}" srcOrd="12" destOrd="0" presId="urn:microsoft.com/office/officeart/2005/8/layout/radial6"/>
    <dgm:cxn modelId="{3612A978-8E86-4012-ACBE-63A1788CADB9}" type="presParOf" srcId="{4C4A8D2F-3044-48BA-9758-58DBD38484F8}" destId="{55D2382E-F44F-4D5F-82FD-D6A9AD8901AA}" srcOrd="13" destOrd="0" presId="urn:microsoft.com/office/officeart/2005/8/layout/radial6"/>
    <dgm:cxn modelId="{49084DCB-B93A-4FCD-989E-76C4A6474669}" type="presParOf" srcId="{4C4A8D2F-3044-48BA-9758-58DBD38484F8}" destId="{87833060-4560-4BC5-AA69-AD1C8BAEA43B}" srcOrd="14" destOrd="0" presId="urn:microsoft.com/office/officeart/2005/8/layout/radial6"/>
    <dgm:cxn modelId="{ACB402F3-3E7B-4177-A293-8ADFEE5189A3}" type="presParOf" srcId="{4C4A8D2F-3044-48BA-9758-58DBD38484F8}" destId="{FEBF5CD5-441B-4A1F-8F33-5F52027B6C1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BF5CD5-441B-4A1F-8F33-5F52027B6C12}">
      <dsp:nvSpPr>
        <dsp:cNvPr id="0" name=""/>
        <dsp:cNvSpPr/>
      </dsp:nvSpPr>
      <dsp:spPr>
        <a:xfrm>
          <a:off x="2036448" y="846675"/>
          <a:ext cx="5642603" cy="5642603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92A6F-4BCD-459F-8076-A6369681E911}">
      <dsp:nvSpPr>
        <dsp:cNvPr id="0" name=""/>
        <dsp:cNvSpPr/>
      </dsp:nvSpPr>
      <dsp:spPr>
        <a:xfrm>
          <a:off x="2036448" y="846675"/>
          <a:ext cx="5642603" cy="5642603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85F1E-3600-4892-B55A-E460426C2228}">
      <dsp:nvSpPr>
        <dsp:cNvPr id="0" name=""/>
        <dsp:cNvSpPr/>
      </dsp:nvSpPr>
      <dsp:spPr>
        <a:xfrm>
          <a:off x="2036448" y="846675"/>
          <a:ext cx="5642603" cy="5642603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11533-B6AA-4191-A5CC-044AD123F994}">
      <dsp:nvSpPr>
        <dsp:cNvPr id="0" name=""/>
        <dsp:cNvSpPr/>
      </dsp:nvSpPr>
      <dsp:spPr>
        <a:xfrm>
          <a:off x="2036448" y="846675"/>
          <a:ext cx="5642603" cy="5642603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C74911-151A-4B36-933C-F1497B7E2BE7}">
      <dsp:nvSpPr>
        <dsp:cNvPr id="0" name=""/>
        <dsp:cNvSpPr/>
      </dsp:nvSpPr>
      <dsp:spPr>
        <a:xfrm>
          <a:off x="2036448" y="846675"/>
          <a:ext cx="5642603" cy="5642603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62DDA1-400C-4A5D-A153-B9DD44F5C818}">
      <dsp:nvSpPr>
        <dsp:cNvPr id="0" name=""/>
        <dsp:cNvSpPr/>
      </dsp:nvSpPr>
      <dsp:spPr>
        <a:xfrm>
          <a:off x="3557922" y="2368149"/>
          <a:ext cx="2599655" cy="2599655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নামাজ পাচঁ ওয়াক্ত</a:t>
          </a:r>
          <a:endParaRPr lang="en-US" sz="28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8633" y="2748860"/>
        <a:ext cx="1838233" cy="1838233"/>
      </dsp:txXfrm>
    </dsp:sp>
    <dsp:sp modelId="{99CA3B4F-5EA2-41BE-9B3C-454EBE63A9CF}">
      <dsp:nvSpPr>
        <dsp:cNvPr id="0" name=""/>
        <dsp:cNvSpPr/>
      </dsp:nvSpPr>
      <dsp:spPr>
        <a:xfrm>
          <a:off x="3947870" y="2307"/>
          <a:ext cx="1819758" cy="18197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ফজর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4367" y="268804"/>
        <a:ext cx="1286764" cy="1286764"/>
      </dsp:txXfrm>
    </dsp:sp>
    <dsp:sp modelId="{A8894BF7-A513-4F0F-83F1-A0DA1CC608EC}">
      <dsp:nvSpPr>
        <dsp:cNvPr id="0" name=""/>
        <dsp:cNvSpPr/>
      </dsp:nvSpPr>
      <dsp:spPr>
        <a:xfrm>
          <a:off x="6568782" y="1906511"/>
          <a:ext cx="1819758" cy="18197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যোহর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35279" y="2173008"/>
        <a:ext cx="1286764" cy="1286764"/>
      </dsp:txXfrm>
    </dsp:sp>
    <dsp:sp modelId="{06358046-A6B5-4006-BB89-91969FD97B97}">
      <dsp:nvSpPr>
        <dsp:cNvPr id="0" name=""/>
        <dsp:cNvSpPr/>
      </dsp:nvSpPr>
      <dsp:spPr>
        <a:xfrm>
          <a:off x="5567683" y="4987578"/>
          <a:ext cx="1819758" cy="18197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আসর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34180" y="5254075"/>
        <a:ext cx="1286764" cy="1286764"/>
      </dsp:txXfrm>
    </dsp:sp>
    <dsp:sp modelId="{70544717-B0B9-4833-A0E6-72EEFFE9105C}">
      <dsp:nvSpPr>
        <dsp:cNvPr id="0" name=""/>
        <dsp:cNvSpPr/>
      </dsp:nvSpPr>
      <dsp:spPr>
        <a:xfrm>
          <a:off x="2328057" y="4987578"/>
          <a:ext cx="1819758" cy="18197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মাগরিব</a:t>
          </a:r>
          <a:r>
            <a:rPr lang="bn-BD" sz="40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594554" y="5254075"/>
        <a:ext cx="1286764" cy="1286764"/>
      </dsp:txXfrm>
    </dsp:sp>
    <dsp:sp modelId="{55D2382E-F44F-4D5F-82FD-D6A9AD8901AA}">
      <dsp:nvSpPr>
        <dsp:cNvPr id="0" name=""/>
        <dsp:cNvSpPr/>
      </dsp:nvSpPr>
      <dsp:spPr>
        <a:xfrm>
          <a:off x="1326958" y="1906511"/>
          <a:ext cx="1819758" cy="1819758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এশা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93455" y="2173008"/>
        <a:ext cx="1286764" cy="1286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AE581-FB2B-419F-8C3C-73769F8AB036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B98CB-9346-40EC-8208-845E13D25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shamsuzzaman52033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2596" y="-457200"/>
            <a:ext cx="3887603" cy="2139047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15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" y="1295400"/>
            <a:ext cx="9113403" cy="5277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0071086"/>
              </p:ext>
            </p:extLst>
          </p:nvPr>
        </p:nvGraphicFramePr>
        <p:xfrm>
          <a:off x="-571500" y="0"/>
          <a:ext cx="97155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62DDA1-400C-4A5D-A153-B9DD44F5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AC62DDA1-400C-4A5D-A153-B9DD44F5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A3B4F-5EA2-41BE-9B3C-454EBE63A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99CA3B4F-5EA2-41BE-9B3C-454EBE63A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C74911-151A-4B36-933C-F1497B7E2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graphicEl>
                                              <a:dgm id="{DEC74911-151A-4B36-933C-F1497B7E2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894BF7-A513-4F0F-83F1-A0DA1CC608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A8894BF7-A513-4F0F-83F1-A0DA1CC608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11533-B6AA-4191-A5CC-044AD123F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>
                                            <p:graphicEl>
                                              <a:dgm id="{F6111533-B6AA-4191-A5CC-044AD123F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358046-A6B5-4006-BB89-91969FD97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06358046-A6B5-4006-BB89-91969FD97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F85F1E-3600-4892-B55A-E460426C2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graphicEl>
                                              <a:dgm id="{F2F85F1E-3600-4892-B55A-E460426C2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544717-B0B9-4833-A0E6-72EEFFE91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graphicEl>
                                              <a:dgm id="{70544717-B0B9-4833-A0E6-72EEFFE91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C92A6F-4BCD-459F-8076-A6369681E9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">
                                            <p:graphicEl>
                                              <a:dgm id="{C0C92A6F-4BCD-459F-8076-A6369681E9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D2382E-F44F-4D5F-82FD-D6A9AD890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55D2382E-F44F-4D5F-82FD-D6A9AD8901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BF5CD5-441B-4A1F-8F33-5F52027B6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">
                                            <p:graphicEl>
                                              <a:dgm id="{FEBF5CD5-441B-4A1F-8F33-5F52027B6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1676400"/>
            <a:ext cx="8382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ফারসি শব্দ সালাত এমন এক এবাদত ষা সারা বছরে দৈনিক পাঁচ বার আদায় করতে হয় । মৃত্যু ছাড়া কোন অবস্থাতে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মাফ নাই এমনকি মৃত্যুশষ্যাতে নামাজ মাফ নাই আল্লাহ তাআলা প্রথমে পঞ্চশ ওয়াক্ত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করেছিলেন এরপর মহান দয়ে করে পাঁচ ওয়াক্ত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দৈনিক</a:t>
            </a:r>
            <a:r>
              <a:rPr lang="en-US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ফরজ করেছেন</a:t>
            </a:r>
            <a:r>
              <a:rPr lang="bn-BD" sz="2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ব্যাক্তি সময় মত পাঁচ ওয়াক্ত নামাজ জামাতে আদায় করবে তাকে পঞ্চশ ওয়াক্ত নামাজ আদায় করার নেকি দান করবেন।</a:t>
            </a:r>
          </a:p>
        </p:txBody>
      </p:sp>
    </p:spTree>
    <p:extLst>
      <p:ext uri="{BB962C8B-B14F-4D97-AF65-F5344CB8AC3E}">
        <p14:creationId xmlns:p14="http://schemas.microsoft.com/office/powerpoint/2010/main" val="34759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81200" y="1143000"/>
            <a:ext cx="5562600" cy="18288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" y="3352800"/>
            <a:ext cx="9098281" cy="18466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জামাতে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 করার ফজিলত </a:t>
            </a:r>
            <a:r>
              <a:rPr lang="en-US" sz="48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sz="48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2819400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847891"/>
              </p:ext>
            </p:extLst>
          </p:nvPr>
        </p:nvGraphicFramePr>
        <p:xfrm>
          <a:off x="3848100" y="2895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48100" y="2895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24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492375" y="126554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n-US" sz="32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990600"/>
            <a:ext cx="5105400" cy="1524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200400"/>
            <a:ext cx="83058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dirty="0" smtClean="0">
                <a:solidFill>
                  <a:srgbClr val="FF0000"/>
                </a:solidFill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নামাজের কথা কোরআনে কত বার বলা হয়েছে তা ব্যা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0" y="2590800"/>
            <a:ext cx="3897241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447800"/>
            <a:ext cx="4191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 সম্পাদনা</a:t>
            </a:r>
            <a:r>
              <a:rPr lang="en-US" sz="2000" u="sng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bn-BD" sz="2000" u="sng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শামসুজ্জামান</a:t>
            </a:r>
            <a:endParaRPr lang="en-US" sz="2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মেহেরুননেছা ফয়েজ উচ্চ বিদ্যালয় </a:t>
            </a:r>
          </a:p>
          <a:p>
            <a:r>
              <a:rPr lang="bn-BD" sz="2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মোবারকঘোনা,মিরসরাই,চট্টগ্রাম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০১৭৩৪ ৯৩৫৭৫৪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bn-BD" sz="2000" dirty="0">
                <a:solidFill>
                  <a:srgbClr val="0070C0"/>
                </a:solidFill>
              </a:rPr>
              <a:t> </a:t>
            </a:r>
            <a:r>
              <a:rPr lang="bn-BD" sz="1600" dirty="0">
                <a:solidFill>
                  <a:srgbClr val="0070C0"/>
                </a:solidFill>
                <a:hlinkClick r:id="rId2"/>
              </a:rPr>
              <a:t>shamsuzzaman520331@gmail.com</a:t>
            </a:r>
            <a:endParaRPr lang="bn-BD" sz="1600" dirty="0">
              <a:solidFill>
                <a:srgbClr val="0070C0"/>
              </a:solidFill>
            </a:endParaRPr>
          </a:p>
          <a:p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আইডি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নংঃ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৭৯৮</a:t>
            </a:r>
          </a:p>
          <a:p>
            <a:r>
              <a:rPr lang="en-US" sz="2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ব্যাচঃ</a:t>
            </a:r>
            <a:r>
              <a:rPr lang="en-US" sz="1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3688830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400" b="1" u="sng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মুল প্রণেতা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কলেজ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প্র্রকল্প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পর্ষায়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আকাঈদ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পাঠঃনামায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-(১০-১৫)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১০ম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শেণী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শিক্ষকঃ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মাওলানা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মুহাম্মকুতুবী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নং-০১০৫---৪০১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কে,সি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আখতারুল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উলুম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800600" y="1447800"/>
            <a:ext cx="0" cy="3733800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05200" y="609600"/>
            <a:ext cx="163698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পরিচিতি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87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524000"/>
            <a:ext cx="5105400" cy="3539430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  <a:softEdge rad="127000"/>
          </a:effectLst>
          <a:scene3d>
            <a:camera prst="obliqueTopLef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endParaRPr lang="bn-BD" sz="66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নামাজ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১০-১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১০ম</a:t>
            </a:r>
          </a:p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81200" y="1066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ছবিগুলোর দিকে লক্ষকর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98742" y="2990849"/>
            <a:ext cx="3081737" cy="13335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39411" y="2590799"/>
            <a:ext cx="9004589" cy="2133601"/>
            <a:chOff x="139411" y="2590799"/>
            <a:chExt cx="9004589" cy="21336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0887" y="2590799"/>
              <a:ext cx="2362200" cy="2133601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11" y="2590800"/>
              <a:ext cx="3200400" cy="21336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4163" y="2590799"/>
              <a:ext cx="3119837" cy="2133601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81490" y="2584688"/>
            <a:ext cx="8699930" cy="2133600"/>
            <a:chOff x="181490" y="2584688"/>
            <a:chExt cx="8699930" cy="2133600"/>
          </a:xfrm>
        </p:grpSpPr>
        <p:sp>
          <p:nvSpPr>
            <p:cNvPr id="14" name="Oval 13"/>
            <p:cNvSpPr/>
            <p:nvPr/>
          </p:nvSpPr>
          <p:spPr>
            <a:xfrm>
              <a:off x="3581400" y="2800708"/>
              <a:ext cx="2201174" cy="152364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286741" y="2584688"/>
              <a:ext cx="2594679" cy="21336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181490" y="2990849"/>
              <a:ext cx="3081737" cy="13335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752600"/>
            <a:ext cx="6477000" cy="1200329"/>
          </a:xfrm>
          <a:prstGeom prst="rec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00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981200"/>
            <a:ext cx="346120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শিক্ষার্থীরা......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2781419"/>
            <a:ext cx="62921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 করার হুকুম কি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কয় ওয়াক্ত ও কি কি তা বলতে পারবে।</a:t>
            </a:r>
          </a:p>
          <a:p>
            <a:pPr marL="342900" indent="-342900">
              <a:buFont typeface="+mj-lt"/>
              <a:buAutoNum type="arabicPeriod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আদায়ের গুরুত্ব ব্যা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559446"/>
              </p:ext>
            </p:extLst>
          </p:nvPr>
        </p:nvGraphicFramePr>
        <p:xfrm>
          <a:off x="4212853" y="515129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853" y="515129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76400"/>
            <a:ext cx="43220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073913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আদায় করার </a:t>
            </a: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 কি </a:t>
            </a:r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 শব্দ নামাজ আদায় </a:t>
            </a:r>
            <a:r>
              <a:rPr lang="bn-BD" sz="3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 </a:t>
            </a:r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 হল ফরজ।</a:t>
            </a:r>
            <a:endParaRPr lang="bn-BD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447800"/>
            <a:ext cx="61847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নামাজ কয় ওয়াক্ত ও কি কি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7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1566</TotalTime>
  <Words>249</Words>
  <Application>Microsoft Office PowerPoint</Application>
  <PresentationFormat>On-screen Show (4:3)</PresentationFormat>
  <Paragraphs>52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Calibri</vt:lpstr>
      <vt:lpstr>Constantia</vt:lpstr>
      <vt:lpstr>NikoshBAN</vt:lpstr>
      <vt:lpstr>Vrinda</vt:lpstr>
      <vt:lpstr>Wingdings</vt:lpstr>
      <vt:lpstr>Wingdings 2</vt:lpstr>
      <vt:lpstr>Flow</vt:lpstr>
      <vt:lpstr>Presentation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TAWHID</dc:creator>
  <cp:lastModifiedBy>user</cp:lastModifiedBy>
  <cp:revision>229</cp:revision>
  <dcterms:created xsi:type="dcterms:W3CDTF">2006-08-16T00:00:00Z</dcterms:created>
  <dcterms:modified xsi:type="dcterms:W3CDTF">2020-03-16T16:04:12Z</dcterms:modified>
</cp:coreProperties>
</file>