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6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3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5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7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1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8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9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2BF15-624C-42FA-93B2-29094A974FE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F925-DA85-4A59-A45B-C3FDFB31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2" y="346363"/>
            <a:ext cx="1343891" cy="60016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2" y="1406235"/>
            <a:ext cx="5860623" cy="38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5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436" y="304800"/>
            <a:ext cx="2826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কৈশিক জালিকা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1" y="3849486"/>
            <a:ext cx="2812473" cy="2193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927" y="3012600"/>
            <a:ext cx="7453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কৈশিক জালিকা হলো ধমনী ও শিরার মিলনস্থল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63" y="1358128"/>
            <a:ext cx="3041071" cy="15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4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8982" y="193964"/>
            <a:ext cx="270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1209627"/>
            <a:ext cx="8201890" cy="391655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580909" y="1819227"/>
            <a:ext cx="4073236" cy="5403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54145" y="1445830"/>
            <a:ext cx="120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ধমনী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93527" y="2784764"/>
            <a:ext cx="3422073" cy="41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15600" y="2521573"/>
            <a:ext cx="142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পার্শ্বচাপ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5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37" y="166255"/>
            <a:ext cx="5902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অভীক্ষা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6" y="2181379"/>
            <a:ext cx="8894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দ্বারা অক্সিজেন সমৃদ্ধ রক্ত পরিবাহিত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2177" y="3546764"/>
            <a:ext cx="2036619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ধমনী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468" y="3546764"/>
            <a:ext cx="2036619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5886" y="3546764"/>
            <a:ext cx="2036619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কৈশিক জালিকা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595" y="3546764"/>
            <a:ext cx="2036619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ডান অলিন্দ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7992872">
                <a:off x="4293397" y="2747639"/>
                <a:ext cx="2644757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992872">
                <a:off x="4293397" y="2747639"/>
                <a:ext cx="2644757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37960" y="2570670"/>
                <a:ext cx="149629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960" y="2570670"/>
                <a:ext cx="1496290" cy="2215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33305" y="2570670"/>
                <a:ext cx="149629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05" y="2570670"/>
                <a:ext cx="1496290" cy="2215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49797" y="2570669"/>
                <a:ext cx="149629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797" y="2570669"/>
                <a:ext cx="1496290" cy="22159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6" y="5175950"/>
            <a:ext cx="10785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0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3" y="24938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781" y="1925782"/>
            <a:ext cx="10986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হৃদপিন্ড দ্বারা রক্ত সঞ্চালন করার প্রক্রিয়া ব্যাখ্যা করে খাতায় লিখে আনবে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10" y="1593273"/>
            <a:ext cx="9074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শ্রেণিকার্যক্রম এখানেই সমাপ্তি ঘোষণা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</p:spTree>
    <p:extLst>
      <p:ext uri="{BB962C8B-B14F-4D97-AF65-F5344CB8AC3E}">
        <p14:creationId xmlns:p14="http://schemas.microsoft.com/office/powerpoint/2010/main" val="29310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614" y="0"/>
            <a:ext cx="311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66" y="1903273"/>
            <a:ext cx="2768044" cy="2669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912" y="1549164"/>
            <a:ext cx="4600134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জিয়ায়াউর রহমান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সিনিয়র শিক্ষক (গণিত)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কালাপাহাড়িয়া ইউনিয়ন উচ্চ বিদ্যালয়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আড়াইহাজার, নারায়ণগঞ্জ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০১৮১৩০৩৭৪১১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bn-IN" sz="2800" b="1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b="1" dirty="0"/>
              <a:t>ziaur192@gmail.com</a:t>
            </a:r>
            <a:r>
              <a:rPr lang="bn-IN" sz="2800" b="1" dirty="0">
                <a:latin typeface="+mj-lt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DFB24-94F2-4C2B-82E6-22FAD84E63B2}"/>
              </a:ext>
            </a:extLst>
          </p:cNvPr>
          <p:cNvSpPr txBox="1"/>
          <p:nvPr/>
        </p:nvSpPr>
        <p:spPr>
          <a:xfrm>
            <a:off x="8581293" y="1903273"/>
            <a:ext cx="346065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হৃদযন্ত্রের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9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0" y="1375062"/>
            <a:ext cx="2636979" cy="1977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14" y="1375062"/>
            <a:ext cx="2306075" cy="2130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99" y="263237"/>
            <a:ext cx="430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091" y="4142509"/>
            <a:ext cx="11679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সঞ্চালনের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সঞ্চারিত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4503" y="302568"/>
            <a:ext cx="3760966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রক্তসঞ্চালন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80" y="2948945"/>
            <a:ext cx="5018212" cy="25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FFD5E-9926-463E-95E9-84E2328DCCE1}"/>
              </a:ext>
            </a:extLst>
          </p:cNvPr>
          <p:cNvSpPr txBox="1"/>
          <p:nvPr/>
        </p:nvSpPr>
        <p:spPr>
          <a:xfrm>
            <a:off x="675249" y="351692"/>
            <a:ext cx="110853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…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রক্তস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হৃৎপিন্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থক্য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জালিকার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46" y="138546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882" y="216131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হৃদপিন্ড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5518" y="216131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ধমনী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718" y="216131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8190" y="2161315"/>
            <a:ext cx="221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কৈশিক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>
            <a:stCxn id="2" idx="2"/>
            <a:endCxn id="3" idx="0"/>
          </p:cNvCxnSpPr>
          <p:nvPr/>
        </p:nvCxnSpPr>
        <p:spPr>
          <a:xfrm flipH="1">
            <a:off x="2944082" y="846432"/>
            <a:ext cx="3089564" cy="1314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  <a:endCxn id="4" idx="0"/>
          </p:cNvCxnSpPr>
          <p:nvPr/>
        </p:nvCxnSpPr>
        <p:spPr>
          <a:xfrm flipH="1">
            <a:off x="4883718" y="846432"/>
            <a:ext cx="1149928" cy="13148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  <a:endCxn id="5" idx="0"/>
          </p:cNvCxnSpPr>
          <p:nvPr/>
        </p:nvCxnSpPr>
        <p:spPr>
          <a:xfrm>
            <a:off x="6033646" y="846432"/>
            <a:ext cx="1212272" cy="1314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2"/>
            <a:endCxn id="6" idx="0"/>
          </p:cNvCxnSpPr>
          <p:nvPr/>
        </p:nvCxnSpPr>
        <p:spPr>
          <a:xfrm>
            <a:off x="6033646" y="846432"/>
            <a:ext cx="3532908" cy="1314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7" y="3652256"/>
            <a:ext cx="2556155" cy="23367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81" y="3652256"/>
            <a:ext cx="2504137" cy="23367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28" y="3579733"/>
            <a:ext cx="2479794" cy="24092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52" y="3652256"/>
            <a:ext cx="2473005" cy="2336752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3" idx="2"/>
            <a:endCxn id="22" idx="0"/>
          </p:cNvCxnSpPr>
          <p:nvPr/>
        </p:nvCxnSpPr>
        <p:spPr>
          <a:xfrm flipH="1">
            <a:off x="1821855" y="2746090"/>
            <a:ext cx="1122227" cy="906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765947" y="2746090"/>
            <a:ext cx="117771" cy="906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2"/>
            <a:endCxn id="24" idx="0"/>
          </p:cNvCxnSpPr>
          <p:nvPr/>
        </p:nvCxnSpPr>
        <p:spPr>
          <a:xfrm>
            <a:off x="7245918" y="2746090"/>
            <a:ext cx="176607" cy="833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3" idx="0"/>
          </p:cNvCxnSpPr>
          <p:nvPr/>
        </p:nvCxnSpPr>
        <p:spPr>
          <a:xfrm>
            <a:off x="9566554" y="2746090"/>
            <a:ext cx="926496" cy="906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5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5446" y="221679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হৃদপিন্ড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18" y="4641550"/>
            <a:ext cx="1176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রক্ত সংবহন্তন্ত্রের প্রধান অঙ্গ হলো হৃদপিন্ড। হৃদপিন্ড সংকুচিত ও প্রসারিত হয়ে সারাদেহে রক্ত সঞ্চারিত করে।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490947"/>
            <a:ext cx="2556155" cy="23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1062" y="151921"/>
            <a:ext cx="328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হৃদপিন্ড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ের গঠন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413" y="659034"/>
            <a:ext cx="302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হৃদপিণ্ড চার প্রকোষ্ঠবিশিষ্ট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70" y="1965121"/>
            <a:ext cx="3493811" cy="349381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19457152">
            <a:off x="5042239" y="3221726"/>
            <a:ext cx="870448" cy="9806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9457152">
            <a:off x="5651583" y="4284005"/>
            <a:ext cx="750947" cy="8029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9457152">
            <a:off x="6655005" y="3169844"/>
            <a:ext cx="730092" cy="6455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9457152">
            <a:off x="6396933" y="3831381"/>
            <a:ext cx="615444" cy="11242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4" idx="1"/>
            <a:endCxn id="42" idx="3"/>
          </p:cNvCxnSpPr>
          <p:nvPr/>
        </p:nvCxnSpPr>
        <p:spPr>
          <a:xfrm flipH="1">
            <a:off x="1968980" y="3966086"/>
            <a:ext cx="3155108" cy="988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3"/>
          </p:cNvCxnSpPr>
          <p:nvPr/>
        </p:nvCxnSpPr>
        <p:spPr>
          <a:xfrm flipV="1">
            <a:off x="7316447" y="3122779"/>
            <a:ext cx="3754575" cy="156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7" idx="3"/>
            <a:endCxn id="45" idx="1"/>
          </p:cNvCxnSpPr>
          <p:nvPr/>
        </p:nvCxnSpPr>
        <p:spPr>
          <a:xfrm>
            <a:off x="6954507" y="4213870"/>
            <a:ext cx="2692461" cy="35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1"/>
          </p:cNvCxnSpPr>
          <p:nvPr/>
        </p:nvCxnSpPr>
        <p:spPr>
          <a:xfrm flipH="1">
            <a:off x="1638941" y="4904638"/>
            <a:ext cx="4083254" cy="404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71452" y="3880285"/>
            <a:ext cx="99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ডান অলিন্দ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1528" y="5052086"/>
            <a:ext cx="99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ডান নিলয়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569401" y="2852032"/>
            <a:ext cx="99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বাম অলিন্দ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46968" y="4064951"/>
            <a:ext cx="99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বাম নিলয়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54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4" grpId="0" animBg="1"/>
      <p:bldP spid="35" grpId="0" animBg="1"/>
      <p:bldP spid="36" grpId="0" animBg="1"/>
      <p:bldP spid="37" grpId="0" animBg="1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18" y="124686"/>
            <a:ext cx="3422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ধমনী ও শিরার গঠন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8" y="2335330"/>
            <a:ext cx="3426114" cy="2430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5"/>
          <a:stretch/>
        </p:blipFill>
        <p:spPr>
          <a:xfrm>
            <a:off x="7827818" y="1937892"/>
            <a:ext cx="2770909" cy="28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6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257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 shahin</dc:creator>
  <cp:lastModifiedBy>Core Computer</cp:lastModifiedBy>
  <cp:revision>37</cp:revision>
  <dcterms:created xsi:type="dcterms:W3CDTF">2020-03-08T03:40:03Z</dcterms:created>
  <dcterms:modified xsi:type="dcterms:W3CDTF">2020-03-16T14:14:12Z</dcterms:modified>
</cp:coreProperties>
</file>