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58" r:id="rId3"/>
    <p:sldId id="262" r:id="rId4"/>
    <p:sldId id="260" r:id="rId5"/>
    <p:sldId id="264" r:id="rId6"/>
    <p:sldId id="265" r:id="rId7"/>
    <p:sldId id="257" r:id="rId8"/>
    <p:sldId id="269" r:id="rId9"/>
    <p:sldId id="279" r:id="rId10"/>
    <p:sldId id="280" r:id="rId11"/>
    <p:sldId id="284" r:id="rId12"/>
    <p:sldId id="266" r:id="rId13"/>
    <p:sldId id="281" r:id="rId14"/>
    <p:sldId id="282" r:id="rId15"/>
    <p:sldId id="272" r:id="rId16"/>
    <p:sldId id="273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1DAC3-FD3D-464D-AD51-78F65CF61707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8B9C01-70A1-4F96-AA93-D95A54E03677}">
      <dgm:prSet phldrT="[Text]"/>
      <dgm:spPr>
        <a:solidFill>
          <a:schemeClr val="tx1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লাল রঙের ফুল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BC882-974F-43C2-9DD8-158E4E9BA3CC}" type="parTrans" cxnId="{F6D7C0C1-3106-41E4-8B0E-3E568B5FB0E1}">
      <dgm:prSet/>
      <dgm:spPr/>
      <dgm:t>
        <a:bodyPr/>
        <a:lstStyle/>
        <a:p>
          <a:endParaRPr lang="en-US"/>
        </a:p>
      </dgm:t>
    </dgm:pt>
    <dgm:pt modelId="{6215184E-EDF1-4526-A43D-806F292D67A0}" type="sibTrans" cxnId="{F6D7C0C1-3106-41E4-8B0E-3E568B5FB0E1}">
      <dgm:prSet/>
      <dgm:spPr/>
      <dgm:t>
        <a:bodyPr/>
        <a:lstStyle/>
        <a:p>
          <a:endParaRPr lang="en-US"/>
        </a:p>
      </dgm:t>
    </dgm:pt>
    <dgm:pt modelId="{32ADDAD1-C2AC-4FC2-89F2-11737B37F40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4CEDE7-415F-4204-A64A-E61D150AC3C3}" type="parTrans" cxnId="{F7206A39-CE21-4EF7-BD5B-344BBE2231D2}">
      <dgm:prSet/>
      <dgm:spPr/>
      <dgm:t>
        <a:bodyPr/>
        <a:lstStyle/>
        <a:p>
          <a:endParaRPr lang="en-US"/>
        </a:p>
      </dgm:t>
    </dgm:pt>
    <dgm:pt modelId="{DFA17524-D829-429F-BFF2-C86057FE5D2D}" type="sibTrans" cxnId="{F7206A39-CE21-4EF7-BD5B-344BBE2231D2}">
      <dgm:prSet/>
      <dgm:spPr/>
      <dgm:t>
        <a:bodyPr/>
        <a:lstStyle/>
        <a:p>
          <a:endParaRPr lang="en-US"/>
        </a:p>
      </dgm:t>
    </dgm:pt>
    <dgm:pt modelId="{3B2D6B9F-6EA7-492D-A076-2CB284E1CF2D}">
      <dgm:prSet phldrT="[Text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শিমুল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071BB4-B8F3-4292-A28D-01682210909D}" type="parTrans" cxnId="{494B10B2-9AE4-4B36-A6F7-6AB4E3ED8AFB}">
      <dgm:prSet/>
      <dgm:spPr/>
      <dgm:t>
        <a:bodyPr/>
        <a:lstStyle/>
        <a:p>
          <a:endParaRPr lang="en-US"/>
        </a:p>
      </dgm:t>
    </dgm:pt>
    <dgm:pt modelId="{4E976893-43F6-41A1-A760-DB9C8AF5D9BB}" type="sibTrans" cxnId="{494B10B2-9AE4-4B36-A6F7-6AB4E3ED8AFB}">
      <dgm:prSet/>
      <dgm:spPr/>
      <dgm:t>
        <a:bodyPr/>
        <a:lstStyle/>
        <a:p>
          <a:endParaRPr lang="en-US"/>
        </a:p>
      </dgm:t>
    </dgm:pt>
    <dgm:pt modelId="{ADE7C446-E3BC-48DA-B95A-1D510633F852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জবা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C02FCA-EC77-40FA-B2D7-437D66AA8DA8}" type="parTrans" cxnId="{951C50A4-AA82-4746-B432-C4677FBA770D}">
      <dgm:prSet/>
      <dgm:spPr/>
      <dgm:t>
        <a:bodyPr/>
        <a:lstStyle/>
        <a:p>
          <a:endParaRPr lang="en-US"/>
        </a:p>
      </dgm:t>
    </dgm:pt>
    <dgm:pt modelId="{2F9175A8-043C-48F4-AE2B-AB929D6B5ADC}" type="sibTrans" cxnId="{951C50A4-AA82-4746-B432-C4677FBA770D}">
      <dgm:prSet/>
      <dgm:spPr/>
      <dgm:t>
        <a:bodyPr/>
        <a:lstStyle/>
        <a:p>
          <a:endParaRPr lang="en-US"/>
        </a:p>
      </dgm:t>
    </dgm:pt>
    <dgm:pt modelId="{68BEFDA7-589B-41E6-B280-F47711672146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পলাশ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9F4CF-FCA5-492D-9273-D15D4CF51864}" type="parTrans" cxnId="{05696374-2975-43CD-A0AF-1A14E4FC43A3}">
      <dgm:prSet/>
      <dgm:spPr/>
      <dgm:t>
        <a:bodyPr/>
        <a:lstStyle/>
        <a:p>
          <a:endParaRPr lang="en-US"/>
        </a:p>
      </dgm:t>
    </dgm:pt>
    <dgm:pt modelId="{F261CDEE-76EB-48D2-AB19-348A5E7A261E}" type="sibTrans" cxnId="{05696374-2975-43CD-A0AF-1A14E4FC43A3}">
      <dgm:prSet/>
      <dgm:spPr/>
      <dgm:t>
        <a:bodyPr/>
        <a:lstStyle/>
        <a:p>
          <a:endParaRPr lang="en-US"/>
        </a:p>
      </dgm:t>
    </dgm:pt>
    <dgm:pt modelId="{727EA794-C5B5-4FC5-A772-5F3D91B4AA3A}" type="pres">
      <dgm:prSet presAssocID="{AD31DAC3-FD3D-464D-AD51-78F65CF617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FB9AB-89DA-44A4-90D6-E68BDDF5875F}" type="pres">
      <dgm:prSet presAssocID="{728B9C01-70A1-4F96-AA93-D95A54E03677}" presName="centerShape" presStyleLbl="node0" presStyleIdx="0" presStyleCnt="1"/>
      <dgm:spPr/>
      <dgm:t>
        <a:bodyPr/>
        <a:lstStyle/>
        <a:p>
          <a:endParaRPr lang="en-US"/>
        </a:p>
      </dgm:t>
    </dgm:pt>
    <dgm:pt modelId="{838B2C3A-6722-421F-928D-1111E725A23D}" type="pres">
      <dgm:prSet presAssocID="{874CEDE7-415F-4204-A64A-E61D150AC3C3}" presName="Name9" presStyleLbl="parChTrans1D2" presStyleIdx="0" presStyleCnt="4"/>
      <dgm:spPr/>
      <dgm:t>
        <a:bodyPr/>
        <a:lstStyle/>
        <a:p>
          <a:endParaRPr lang="en-US"/>
        </a:p>
      </dgm:t>
    </dgm:pt>
    <dgm:pt modelId="{CF7077A1-E4C2-42F3-96E2-633A7E69E40B}" type="pres">
      <dgm:prSet presAssocID="{874CEDE7-415F-4204-A64A-E61D150AC3C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7270384-B96C-4805-AD78-3568B290A85D}" type="pres">
      <dgm:prSet presAssocID="{32ADDAD1-C2AC-4FC2-89F2-11737B37F4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AAA46-A36D-4B65-B993-02AE54A9BCD2}" type="pres">
      <dgm:prSet presAssocID="{DF071BB4-B8F3-4292-A28D-01682210909D}" presName="Name9" presStyleLbl="parChTrans1D2" presStyleIdx="1" presStyleCnt="4"/>
      <dgm:spPr/>
      <dgm:t>
        <a:bodyPr/>
        <a:lstStyle/>
        <a:p>
          <a:endParaRPr lang="en-US"/>
        </a:p>
      </dgm:t>
    </dgm:pt>
    <dgm:pt modelId="{19C07314-992D-43A4-8286-562EAF441CE7}" type="pres">
      <dgm:prSet presAssocID="{DF071BB4-B8F3-4292-A28D-01682210909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9EA3F08-C415-474A-82BB-D38BD855870C}" type="pres">
      <dgm:prSet presAssocID="{3B2D6B9F-6EA7-492D-A076-2CB284E1CF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80F03-8C6D-4800-9558-691068897544}" type="pres">
      <dgm:prSet presAssocID="{79C02FCA-EC77-40FA-B2D7-437D66AA8DA8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95EC20-1CD1-447F-B8A9-06534303A99E}" type="pres">
      <dgm:prSet presAssocID="{79C02FCA-EC77-40FA-B2D7-437D66AA8DA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7F20ED2-1D56-464C-90BD-DB0BBB6D27C5}" type="pres">
      <dgm:prSet presAssocID="{ADE7C446-E3BC-48DA-B95A-1D510633F8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228D6-DEDD-491E-A465-A76DA11FBECF}" type="pres">
      <dgm:prSet presAssocID="{C209F4CF-FCA5-492D-9273-D15D4CF51864}" presName="Name9" presStyleLbl="parChTrans1D2" presStyleIdx="3" presStyleCnt="4"/>
      <dgm:spPr/>
      <dgm:t>
        <a:bodyPr/>
        <a:lstStyle/>
        <a:p>
          <a:endParaRPr lang="en-US"/>
        </a:p>
      </dgm:t>
    </dgm:pt>
    <dgm:pt modelId="{B97CDE02-75D2-4F32-995C-0AAE12AEEF87}" type="pres">
      <dgm:prSet presAssocID="{C209F4CF-FCA5-492D-9273-D15D4CF5186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07FC20E-AD2F-48E2-9505-1F1792CC498F}" type="pres">
      <dgm:prSet presAssocID="{68BEFDA7-589B-41E6-B280-F477116721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96374-2975-43CD-A0AF-1A14E4FC43A3}" srcId="{728B9C01-70A1-4F96-AA93-D95A54E03677}" destId="{68BEFDA7-589B-41E6-B280-F47711672146}" srcOrd="3" destOrd="0" parTransId="{C209F4CF-FCA5-492D-9273-D15D4CF51864}" sibTransId="{F261CDEE-76EB-48D2-AB19-348A5E7A261E}"/>
    <dgm:cxn modelId="{59F3F9A8-CA82-4181-BFB7-FA3B97F32A21}" type="presOf" srcId="{79C02FCA-EC77-40FA-B2D7-437D66AA8DA8}" destId="{D1580F03-8C6D-4800-9558-691068897544}" srcOrd="0" destOrd="0" presId="urn:microsoft.com/office/officeart/2005/8/layout/radial1"/>
    <dgm:cxn modelId="{6FA0C246-B428-431C-9BDC-37D880FA8841}" type="presOf" srcId="{3B2D6B9F-6EA7-492D-A076-2CB284E1CF2D}" destId="{89EA3F08-C415-474A-82BB-D38BD855870C}" srcOrd="0" destOrd="0" presId="urn:microsoft.com/office/officeart/2005/8/layout/radial1"/>
    <dgm:cxn modelId="{494B10B2-9AE4-4B36-A6F7-6AB4E3ED8AFB}" srcId="{728B9C01-70A1-4F96-AA93-D95A54E03677}" destId="{3B2D6B9F-6EA7-492D-A076-2CB284E1CF2D}" srcOrd="1" destOrd="0" parTransId="{DF071BB4-B8F3-4292-A28D-01682210909D}" sibTransId="{4E976893-43F6-41A1-A760-DB9C8AF5D9BB}"/>
    <dgm:cxn modelId="{422680FC-AB3B-426F-B072-435E40BE418E}" type="presOf" srcId="{ADE7C446-E3BC-48DA-B95A-1D510633F852}" destId="{F7F20ED2-1D56-464C-90BD-DB0BBB6D27C5}" srcOrd="0" destOrd="0" presId="urn:microsoft.com/office/officeart/2005/8/layout/radial1"/>
    <dgm:cxn modelId="{3CEF0F9A-9DFA-4FA2-A7CA-348BBE7F4879}" type="presOf" srcId="{79C02FCA-EC77-40FA-B2D7-437D66AA8DA8}" destId="{5595EC20-1CD1-447F-B8A9-06534303A99E}" srcOrd="1" destOrd="0" presId="urn:microsoft.com/office/officeart/2005/8/layout/radial1"/>
    <dgm:cxn modelId="{612D5F33-6B34-418C-8349-67196955AA47}" type="presOf" srcId="{874CEDE7-415F-4204-A64A-E61D150AC3C3}" destId="{CF7077A1-E4C2-42F3-96E2-633A7E69E40B}" srcOrd="1" destOrd="0" presId="urn:microsoft.com/office/officeart/2005/8/layout/radial1"/>
    <dgm:cxn modelId="{F7206A39-CE21-4EF7-BD5B-344BBE2231D2}" srcId="{728B9C01-70A1-4F96-AA93-D95A54E03677}" destId="{32ADDAD1-C2AC-4FC2-89F2-11737B37F408}" srcOrd="0" destOrd="0" parTransId="{874CEDE7-415F-4204-A64A-E61D150AC3C3}" sibTransId="{DFA17524-D829-429F-BFF2-C86057FE5D2D}"/>
    <dgm:cxn modelId="{25FD28F9-7742-4A8D-A2C9-77A0C19A3822}" type="presOf" srcId="{C209F4CF-FCA5-492D-9273-D15D4CF51864}" destId="{B16228D6-DEDD-491E-A465-A76DA11FBECF}" srcOrd="0" destOrd="0" presId="urn:microsoft.com/office/officeart/2005/8/layout/radial1"/>
    <dgm:cxn modelId="{4D808771-4185-44C9-A072-74CCB7A0AA33}" type="presOf" srcId="{874CEDE7-415F-4204-A64A-E61D150AC3C3}" destId="{838B2C3A-6722-421F-928D-1111E725A23D}" srcOrd="0" destOrd="0" presId="urn:microsoft.com/office/officeart/2005/8/layout/radial1"/>
    <dgm:cxn modelId="{FDE9E33D-16AD-4777-A6B1-2D6C693575C3}" type="presOf" srcId="{AD31DAC3-FD3D-464D-AD51-78F65CF61707}" destId="{727EA794-C5B5-4FC5-A772-5F3D91B4AA3A}" srcOrd="0" destOrd="0" presId="urn:microsoft.com/office/officeart/2005/8/layout/radial1"/>
    <dgm:cxn modelId="{9FFB1BC9-696D-45B4-A02C-08FB1574E2E5}" type="presOf" srcId="{DF071BB4-B8F3-4292-A28D-01682210909D}" destId="{CA0AAA46-A36D-4B65-B993-02AE54A9BCD2}" srcOrd="0" destOrd="0" presId="urn:microsoft.com/office/officeart/2005/8/layout/radial1"/>
    <dgm:cxn modelId="{D9F12A4A-318B-4529-8F35-283B3495964E}" type="presOf" srcId="{68BEFDA7-589B-41E6-B280-F47711672146}" destId="{A07FC20E-AD2F-48E2-9505-1F1792CC498F}" srcOrd="0" destOrd="0" presId="urn:microsoft.com/office/officeart/2005/8/layout/radial1"/>
    <dgm:cxn modelId="{951C50A4-AA82-4746-B432-C4677FBA770D}" srcId="{728B9C01-70A1-4F96-AA93-D95A54E03677}" destId="{ADE7C446-E3BC-48DA-B95A-1D510633F852}" srcOrd="2" destOrd="0" parTransId="{79C02FCA-EC77-40FA-B2D7-437D66AA8DA8}" sibTransId="{2F9175A8-043C-48F4-AE2B-AB929D6B5ADC}"/>
    <dgm:cxn modelId="{C67328B3-3A43-4213-92DA-A3FBD645E4E4}" type="presOf" srcId="{728B9C01-70A1-4F96-AA93-D95A54E03677}" destId="{E8DFB9AB-89DA-44A4-90D6-E68BDDF5875F}" srcOrd="0" destOrd="0" presId="urn:microsoft.com/office/officeart/2005/8/layout/radial1"/>
    <dgm:cxn modelId="{149AB6F3-848D-4B8E-AABC-8C0747229FFB}" type="presOf" srcId="{C209F4CF-FCA5-492D-9273-D15D4CF51864}" destId="{B97CDE02-75D2-4F32-995C-0AAE12AEEF87}" srcOrd="1" destOrd="0" presId="urn:microsoft.com/office/officeart/2005/8/layout/radial1"/>
    <dgm:cxn modelId="{3C645108-C11D-4E69-B2DC-33FAFE238D3C}" type="presOf" srcId="{DF071BB4-B8F3-4292-A28D-01682210909D}" destId="{19C07314-992D-43A4-8286-562EAF441CE7}" srcOrd="1" destOrd="0" presId="urn:microsoft.com/office/officeart/2005/8/layout/radial1"/>
    <dgm:cxn modelId="{12C541BA-920A-4C49-A3E4-B8A9D43782AF}" type="presOf" srcId="{32ADDAD1-C2AC-4FC2-89F2-11737B37F408}" destId="{27270384-B96C-4805-AD78-3568B290A85D}" srcOrd="0" destOrd="0" presId="urn:microsoft.com/office/officeart/2005/8/layout/radial1"/>
    <dgm:cxn modelId="{F6D7C0C1-3106-41E4-8B0E-3E568B5FB0E1}" srcId="{AD31DAC3-FD3D-464D-AD51-78F65CF61707}" destId="{728B9C01-70A1-4F96-AA93-D95A54E03677}" srcOrd="0" destOrd="0" parTransId="{6FCBC882-974F-43C2-9DD8-158E4E9BA3CC}" sibTransId="{6215184E-EDF1-4526-A43D-806F292D67A0}"/>
    <dgm:cxn modelId="{AB4822EE-C035-42C7-8A84-3D96FEB93D62}" type="presParOf" srcId="{727EA794-C5B5-4FC5-A772-5F3D91B4AA3A}" destId="{E8DFB9AB-89DA-44A4-90D6-E68BDDF5875F}" srcOrd="0" destOrd="0" presId="urn:microsoft.com/office/officeart/2005/8/layout/radial1"/>
    <dgm:cxn modelId="{03356F5A-47A4-4786-9909-CC1B8E18A032}" type="presParOf" srcId="{727EA794-C5B5-4FC5-A772-5F3D91B4AA3A}" destId="{838B2C3A-6722-421F-928D-1111E725A23D}" srcOrd="1" destOrd="0" presId="urn:microsoft.com/office/officeart/2005/8/layout/radial1"/>
    <dgm:cxn modelId="{1109C328-F14C-483A-A34F-D62C0FC4B9FE}" type="presParOf" srcId="{838B2C3A-6722-421F-928D-1111E725A23D}" destId="{CF7077A1-E4C2-42F3-96E2-633A7E69E40B}" srcOrd="0" destOrd="0" presId="urn:microsoft.com/office/officeart/2005/8/layout/radial1"/>
    <dgm:cxn modelId="{9EB273D1-9E39-4429-86C1-A51C61925425}" type="presParOf" srcId="{727EA794-C5B5-4FC5-A772-5F3D91B4AA3A}" destId="{27270384-B96C-4805-AD78-3568B290A85D}" srcOrd="2" destOrd="0" presId="urn:microsoft.com/office/officeart/2005/8/layout/radial1"/>
    <dgm:cxn modelId="{70391264-313A-4DD6-B6C7-08EA4500829A}" type="presParOf" srcId="{727EA794-C5B5-4FC5-A772-5F3D91B4AA3A}" destId="{CA0AAA46-A36D-4B65-B993-02AE54A9BCD2}" srcOrd="3" destOrd="0" presId="urn:microsoft.com/office/officeart/2005/8/layout/radial1"/>
    <dgm:cxn modelId="{420F0D67-7399-4B8F-AA6D-3EF0EA390AEC}" type="presParOf" srcId="{CA0AAA46-A36D-4B65-B993-02AE54A9BCD2}" destId="{19C07314-992D-43A4-8286-562EAF441CE7}" srcOrd="0" destOrd="0" presId="urn:microsoft.com/office/officeart/2005/8/layout/radial1"/>
    <dgm:cxn modelId="{C9E3501E-D884-4164-9006-0899DEC0FD6E}" type="presParOf" srcId="{727EA794-C5B5-4FC5-A772-5F3D91B4AA3A}" destId="{89EA3F08-C415-474A-82BB-D38BD855870C}" srcOrd="4" destOrd="0" presId="urn:microsoft.com/office/officeart/2005/8/layout/radial1"/>
    <dgm:cxn modelId="{9320F9DF-4F1B-4720-9876-FD2C6585B6CE}" type="presParOf" srcId="{727EA794-C5B5-4FC5-A772-5F3D91B4AA3A}" destId="{D1580F03-8C6D-4800-9558-691068897544}" srcOrd="5" destOrd="0" presId="urn:microsoft.com/office/officeart/2005/8/layout/radial1"/>
    <dgm:cxn modelId="{4EA2027C-CDCD-4673-B064-0613DB1ED6D6}" type="presParOf" srcId="{D1580F03-8C6D-4800-9558-691068897544}" destId="{5595EC20-1CD1-447F-B8A9-06534303A99E}" srcOrd="0" destOrd="0" presId="urn:microsoft.com/office/officeart/2005/8/layout/radial1"/>
    <dgm:cxn modelId="{13F39C81-F2D0-41FC-B506-DA222BC12FED}" type="presParOf" srcId="{727EA794-C5B5-4FC5-A772-5F3D91B4AA3A}" destId="{F7F20ED2-1D56-464C-90BD-DB0BBB6D27C5}" srcOrd="6" destOrd="0" presId="urn:microsoft.com/office/officeart/2005/8/layout/radial1"/>
    <dgm:cxn modelId="{08BC0F51-318C-450C-A105-F78C61CF1C40}" type="presParOf" srcId="{727EA794-C5B5-4FC5-A772-5F3D91B4AA3A}" destId="{B16228D6-DEDD-491E-A465-A76DA11FBECF}" srcOrd="7" destOrd="0" presId="urn:microsoft.com/office/officeart/2005/8/layout/radial1"/>
    <dgm:cxn modelId="{00B746E9-58F9-47F7-895D-F745BC3D33B8}" type="presParOf" srcId="{B16228D6-DEDD-491E-A465-A76DA11FBECF}" destId="{B97CDE02-75D2-4F32-995C-0AAE12AEEF87}" srcOrd="0" destOrd="0" presId="urn:microsoft.com/office/officeart/2005/8/layout/radial1"/>
    <dgm:cxn modelId="{B56D0E7C-EF1F-4FB0-94C7-FF52AA40D705}" type="presParOf" srcId="{727EA794-C5B5-4FC5-A772-5F3D91B4AA3A}" destId="{A07FC20E-AD2F-48E2-9505-1F1792CC498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1DAC3-FD3D-464D-AD51-78F65CF61707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8B9C01-70A1-4F96-AA93-D95A54E0367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সাদা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রঙের ফুল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BC882-974F-43C2-9DD8-158E4E9BA3CC}" type="parTrans" cxnId="{F6D7C0C1-3106-41E4-8B0E-3E568B5FB0E1}">
      <dgm:prSet/>
      <dgm:spPr/>
      <dgm:t>
        <a:bodyPr/>
        <a:lstStyle/>
        <a:p>
          <a:endParaRPr lang="en-US"/>
        </a:p>
      </dgm:t>
    </dgm:pt>
    <dgm:pt modelId="{6215184E-EDF1-4526-A43D-806F292D67A0}" type="sibTrans" cxnId="{F6D7C0C1-3106-41E4-8B0E-3E568B5FB0E1}">
      <dgm:prSet/>
      <dgm:spPr/>
      <dgm:t>
        <a:bodyPr/>
        <a:lstStyle/>
        <a:p>
          <a:endParaRPr lang="en-US"/>
        </a:p>
      </dgm:t>
    </dgm:pt>
    <dgm:pt modelId="{32ADDAD1-C2AC-4FC2-89F2-11737B37F40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4CEDE7-415F-4204-A64A-E61D150AC3C3}" type="parTrans" cxnId="{F7206A39-CE21-4EF7-BD5B-344BBE2231D2}">
      <dgm:prSet/>
      <dgm:spPr/>
      <dgm:t>
        <a:bodyPr/>
        <a:lstStyle/>
        <a:p>
          <a:endParaRPr lang="en-US"/>
        </a:p>
      </dgm:t>
    </dgm:pt>
    <dgm:pt modelId="{DFA17524-D829-429F-BFF2-C86057FE5D2D}" type="sibTrans" cxnId="{F7206A39-CE21-4EF7-BD5B-344BBE2231D2}">
      <dgm:prSet/>
      <dgm:spPr/>
      <dgm:t>
        <a:bodyPr/>
        <a:lstStyle/>
        <a:p>
          <a:endParaRPr lang="en-US"/>
        </a:p>
      </dgm:t>
    </dgm:pt>
    <dgm:pt modelId="{3B2D6B9F-6EA7-492D-A076-2CB284E1CF2D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শিমুল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071BB4-B8F3-4292-A28D-01682210909D}" type="parTrans" cxnId="{494B10B2-9AE4-4B36-A6F7-6AB4E3ED8AFB}">
      <dgm:prSet/>
      <dgm:spPr/>
      <dgm:t>
        <a:bodyPr/>
        <a:lstStyle/>
        <a:p>
          <a:endParaRPr lang="en-US"/>
        </a:p>
      </dgm:t>
    </dgm:pt>
    <dgm:pt modelId="{4E976893-43F6-41A1-A760-DB9C8AF5D9BB}" type="sibTrans" cxnId="{494B10B2-9AE4-4B36-A6F7-6AB4E3ED8AFB}">
      <dgm:prSet/>
      <dgm:spPr/>
      <dgm:t>
        <a:bodyPr/>
        <a:lstStyle/>
        <a:p>
          <a:endParaRPr lang="en-US"/>
        </a:p>
      </dgm:t>
    </dgm:pt>
    <dgm:pt modelId="{ADE7C446-E3BC-48DA-B95A-1D510633F852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জবা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C02FCA-EC77-40FA-B2D7-437D66AA8DA8}" type="parTrans" cxnId="{951C50A4-AA82-4746-B432-C4677FBA770D}">
      <dgm:prSet/>
      <dgm:spPr/>
      <dgm:t>
        <a:bodyPr/>
        <a:lstStyle/>
        <a:p>
          <a:endParaRPr lang="en-US"/>
        </a:p>
      </dgm:t>
    </dgm:pt>
    <dgm:pt modelId="{2F9175A8-043C-48F4-AE2B-AB929D6B5ADC}" type="sibTrans" cxnId="{951C50A4-AA82-4746-B432-C4677FBA770D}">
      <dgm:prSet/>
      <dgm:spPr/>
      <dgm:t>
        <a:bodyPr/>
        <a:lstStyle/>
        <a:p>
          <a:endParaRPr lang="en-US"/>
        </a:p>
      </dgm:t>
    </dgm:pt>
    <dgm:pt modelId="{68BEFDA7-589B-41E6-B280-F47711672146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পলাশ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9F4CF-FCA5-492D-9273-D15D4CF51864}" type="parTrans" cxnId="{05696374-2975-43CD-A0AF-1A14E4FC43A3}">
      <dgm:prSet/>
      <dgm:spPr/>
      <dgm:t>
        <a:bodyPr/>
        <a:lstStyle/>
        <a:p>
          <a:endParaRPr lang="en-US"/>
        </a:p>
      </dgm:t>
    </dgm:pt>
    <dgm:pt modelId="{F261CDEE-76EB-48D2-AB19-348A5E7A261E}" type="sibTrans" cxnId="{05696374-2975-43CD-A0AF-1A14E4FC43A3}">
      <dgm:prSet/>
      <dgm:spPr/>
      <dgm:t>
        <a:bodyPr/>
        <a:lstStyle/>
        <a:p>
          <a:endParaRPr lang="en-US"/>
        </a:p>
      </dgm:t>
    </dgm:pt>
    <dgm:pt modelId="{727EA794-C5B5-4FC5-A772-5F3D91B4AA3A}" type="pres">
      <dgm:prSet presAssocID="{AD31DAC3-FD3D-464D-AD51-78F65CF617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FB9AB-89DA-44A4-90D6-E68BDDF5875F}" type="pres">
      <dgm:prSet presAssocID="{728B9C01-70A1-4F96-AA93-D95A54E03677}" presName="centerShape" presStyleLbl="node0" presStyleIdx="0" presStyleCnt="1"/>
      <dgm:spPr/>
      <dgm:t>
        <a:bodyPr/>
        <a:lstStyle/>
        <a:p>
          <a:endParaRPr lang="en-US"/>
        </a:p>
      </dgm:t>
    </dgm:pt>
    <dgm:pt modelId="{838B2C3A-6722-421F-928D-1111E725A23D}" type="pres">
      <dgm:prSet presAssocID="{874CEDE7-415F-4204-A64A-E61D150AC3C3}" presName="Name9" presStyleLbl="parChTrans1D2" presStyleIdx="0" presStyleCnt="4"/>
      <dgm:spPr/>
      <dgm:t>
        <a:bodyPr/>
        <a:lstStyle/>
        <a:p>
          <a:endParaRPr lang="en-US"/>
        </a:p>
      </dgm:t>
    </dgm:pt>
    <dgm:pt modelId="{CF7077A1-E4C2-42F3-96E2-633A7E69E40B}" type="pres">
      <dgm:prSet presAssocID="{874CEDE7-415F-4204-A64A-E61D150AC3C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7270384-B96C-4805-AD78-3568B290A85D}" type="pres">
      <dgm:prSet presAssocID="{32ADDAD1-C2AC-4FC2-89F2-11737B37F4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AAA46-A36D-4B65-B993-02AE54A9BCD2}" type="pres">
      <dgm:prSet presAssocID="{DF071BB4-B8F3-4292-A28D-01682210909D}" presName="Name9" presStyleLbl="parChTrans1D2" presStyleIdx="1" presStyleCnt="4"/>
      <dgm:spPr/>
      <dgm:t>
        <a:bodyPr/>
        <a:lstStyle/>
        <a:p>
          <a:endParaRPr lang="en-US"/>
        </a:p>
      </dgm:t>
    </dgm:pt>
    <dgm:pt modelId="{19C07314-992D-43A4-8286-562EAF441CE7}" type="pres">
      <dgm:prSet presAssocID="{DF071BB4-B8F3-4292-A28D-01682210909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9EA3F08-C415-474A-82BB-D38BD855870C}" type="pres">
      <dgm:prSet presAssocID="{3B2D6B9F-6EA7-492D-A076-2CB284E1CF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80F03-8C6D-4800-9558-691068897544}" type="pres">
      <dgm:prSet presAssocID="{79C02FCA-EC77-40FA-B2D7-437D66AA8DA8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95EC20-1CD1-447F-B8A9-06534303A99E}" type="pres">
      <dgm:prSet presAssocID="{79C02FCA-EC77-40FA-B2D7-437D66AA8DA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7F20ED2-1D56-464C-90BD-DB0BBB6D27C5}" type="pres">
      <dgm:prSet presAssocID="{ADE7C446-E3BC-48DA-B95A-1D510633F8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228D6-DEDD-491E-A465-A76DA11FBECF}" type="pres">
      <dgm:prSet presAssocID="{C209F4CF-FCA5-492D-9273-D15D4CF51864}" presName="Name9" presStyleLbl="parChTrans1D2" presStyleIdx="3" presStyleCnt="4"/>
      <dgm:spPr/>
      <dgm:t>
        <a:bodyPr/>
        <a:lstStyle/>
        <a:p>
          <a:endParaRPr lang="en-US"/>
        </a:p>
      </dgm:t>
    </dgm:pt>
    <dgm:pt modelId="{B97CDE02-75D2-4F32-995C-0AAE12AEEF87}" type="pres">
      <dgm:prSet presAssocID="{C209F4CF-FCA5-492D-9273-D15D4CF5186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07FC20E-AD2F-48E2-9505-1F1792CC498F}" type="pres">
      <dgm:prSet presAssocID="{68BEFDA7-589B-41E6-B280-F477116721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16CACF-A599-40E3-997F-E7E3A6825E76}" type="presOf" srcId="{DF071BB4-B8F3-4292-A28D-01682210909D}" destId="{CA0AAA46-A36D-4B65-B993-02AE54A9BCD2}" srcOrd="0" destOrd="0" presId="urn:microsoft.com/office/officeart/2005/8/layout/radial1"/>
    <dgm:cxn modelId="{F9244A6B-E1C8-4D04-8213-FC0131BAFE36}" type="presOf" srcId="{32ADDAD1-C2AC-4FC2-89F2-11737B37F408}" destId="{27270384-B96C-4805-AD78-3568B290A85D}" srcOrd="0" destOrd="0" presId="urn:microsoft.com/office/officeart/2005/8/layout/radial1"/>
    <dgm:cxn modelId="{0B930E0A-0E3F-4D9C-9F54-04ADD7694A4B}" type="presOf" srcId="{874CEDE7-415F-4204-A64A-E61D150AC3C3}" destId="{838B2C3A-6722-421F-928D-1111E725A23D}" srcOrd="0" destOrd="0" presId="urn:microsoft.com/office/officeart/2005/8/layout/radial1"/>
    <dgm:cxn modelId="{731D42AF-CB72-4ACD-A743-C44D9C526F2B}" type="presOf" srcId="{3B2D6B9F-6EA7-492D-A076-2CB284E1CF2D}" destId="{89EA3F08-C415-474A-82BB-D38BD855870C}" srcOrd="0" destOrd="0" presId="urn:microsoft.com/office/officeart/2005/8/layout/radial1"/>
    <dgm:cxn modelId="{51E7D92B-7AC9-490D-9665-C0E8FDF42D14}" type="presOf" srcId="{874CEDE7-415F-4204-A64A-E61D150AC3C3}" destId="{CF7077A1-E4C2-42F3-96E2-633A7E69E40B}" srcOrd="1" destOrd="0" presId="urn:microsoft.com/office/officeart/2005/8/layout/radial1"/>
    <dgm:cxn modelId="{90E62FA8-27D9-4B33-BAD7-69B299311DC6}" type="presOf" srcId="{C209F4CF-FCA5-492D-9273-D15D4CF51864}" destId="{B97CDE02-75D2-4F32-995C-0AAE12AEEF87}" srcOrd="1" destOrd="0" presId="urn:microsoft.com/office/officeart/2005/8/layout/radial1"/>
    <dgm:cxn modelId="{BA5D4CFB-EFFD-4C9B-A294-A18157CAD700}" type="presOf" srcId="{DF071BB4-B8F3-4292-A28D-01682210909D}" destId="{19C07314-992D-43A4-8286-562EAF441CE7}" srcOrd="1" destOrd="0" presId="urn:microsoft.com/office/officeart/2005/8/layout/radial1"/>
    <dgm:cxn modelId="{B549797C-066D-408C-B47D-764E965F4BDA}" type="presOf" srcId="{79C02FCA-EC77-40FA-B2D7-437D66AA8DA8}" destId="{5595EC20-1CD1-447F-B8A9-06534303A99E}" srcOrd="1" destOrd="0" presId="urn:microsoft.com/office/officeart/2005/8/layout/radial1"/>
    <dgm:cxn modelId="{9F963E27-9430-4BC2-AEE5-5A557BD1CFF2}" type="presOf" srcId="{C209F4CF-FCA5-492D-9273-D15D4CF51864}" destId="{B16228D6-DEDD-491E-A465-A76DA11FBECF}" srcOrd="0" destOrd="0" presId="urn:microsoft.com/office/officeart/2005/8/layout/radial1"/>
    <dgm:cxn modelId="{F7206A39-CE21-4EF7-BD5B-344BBE2231D2}" srcId="{728B9C01-70A1-4F96-AA93-D95A54E03677}" destId="{32ADDAD1-C2AC-4FC2-89F2-11737B37F408}" srcOrd="0" destOrd="0" parTransId="{874CEDE7-415F-4204-A64A-E61D150AC3C3}" sibTransId="{DFA17524-D829-429F-BFF2-C86057FE5D2D}"/>
    <dgm:cxn modelId="{9A078922-5293-4701-9205-27DD1BBCDFF6}" type="presOf" srcId="{728B9C01-70A1-4F96-AA93-D95A54E03677}" destId="{E8DFB9AB-89DA-44A4-90D6-E68BDDF5875F}" srcOrd="0" destOrd="0" presId="urn:microsoft.com/office/officeart/2005/8/layout/radial1"/>
    <dgm:cxn modelId="{290643C9-963A-4493-BA6C-AB011582A077}" type="presOf" srcId="{68BEFDA7-589B-41E6-B280-F47711672146}" destId="{A07FC20E-AD2F-48E2-9505-1F1792CC498F}" srcOrd="0" destOrd="0" presId="urn:microsoft.com/office/officeart/2005/8/layout/radial1"/>
    <dgm:cxn modelId="{E10D252A-DFCF-40C5-9A2C-E05A16213C92}" type="presOf" srcId="{79C02FCA-EC77-40FA-B2D7-437D66AA8DA8}" destId="{D1580F03-8C6D-4800-9558-691068897544}" srcOrd="0" destOrd="0" presId="urn:microsoft.com/office/officeart/2005/8/layout/radial1"/>
    <dgm:cxn modelId="{494B10B2-9AE4-4B36-A6F7-6AB4E3ED8AFB}" srcId="{728B9C01-70A1-4F96-AA93-D95A54E03677}" destId="{3B2D6B9F-6EA7-492D-A076-2CB284E1CF2D}" srcOrd="1" destOrd="0" parTransId="{DF071BB4-B8F3-4292-A28D-01682210909D}" sibTransId="{4E976893-43F6-41A1-A760-DB9C8AF5D9BB}"/>
    <dgm:cxn modelId="{F6D7C0C1-3106-41E4-8B0E-3E568B5FB0E1}" srcId="{AD31DAC3-FD3D-464D-AD51-78F65CF61707}" destId="{728B9C01-70A1-4F96-AA93-D95A54E03677}" srcOrd="0" destOrd="0" parTransId="{6FCBC882-974F-43C2-9DD8-158E4E9BA3CC}" sibTransId="{6215184E-EDF1-4526-A43D-806F292D67A0}"/>
    <dgm:cxn modelId="{475EFE34-C645-4E8B-9031-3922E9CDFE97}" type="presOf" srcId="{AD31DAC3-FD3D-464D-AD51-78F65CF61707}" destId="{727EA794-C5B5-4FC5-A772-5F3D91B4AA3A}" srcOrd="0" destOrd="0" presId="urn:microsoft.com/office/officeart/2005/8/layout/radial1"/>
    <dgm:cxn modelId="{05696374-2975-43CD-A0AF-1A14E4FC43A3}" srcId="{728B9C01-70A1-4F96-AA93-D95A54E03677}" destId="{68BEFDA7-589B-41E6-B280-F47711672146}" srcOrd="3" destOrd="0" parTransId="{C209F4CF-FCA5-492D-9273-D15D4CF51864}" sibTransId="{F261CDEE-76EB-48D2-AB19-348A5E7A261E}"/>
    <dgm:cxn modelId="{1154EDBB-0127-4657-9114-136798BDCD66}" type="presOf" srcId="{ADE7C446-E3BC-48DA-B95A-1D510633F852}" destId="{F7F20ED2-1D56-464C-90BD-DB0BBB6D27C5}" srcOrd="0" destOrd="0" presId="urn:microsoft.com/office/officeart/2005/8/layout/radial1"/>
    <dgm:cxn modelId="{951C50A4-AA82-4746-B432-C4677FBA770D}" srcId="{728B9C01-70A1-4F96-AA93-D95A54E03677}" destId="{ADE7C446-E3BC-48DA-B95A-1D510633F852}" srcOrd="2" destOrd="0" parTransId="{79C02FCA-EC77-40FA-B2D7-437D66AA8DA8}" sibTransId="{2F9175A8-043C-48F4-AE2B-AB929D6B5ADC}"/>
    <dgm:cxn modelId="{B7158603-7E26-4A72-8B47-52AEA7B2A98B}" type="presParOf" srcId="{727EA794-C5B5-4FC5-A772-5F3D91B4AA3A}" destId="{E8DFB9AB-89DA-44A4-90D6-E68BDDF5875F}" srcOrd="0" destOrd="0" presId="urn:microsoft.com/office/officeart/2005/8/layout/radial1"/>
    <dgm:cxn modelId="{498E3A92-2B5B-4C37-B3B6-23855BBE8F06}" type="presParOf" srcId="{727EA794-C5B5-4FC5-A772-5F3D91B4AA3A}" destId="{838B2C3A-6722-421F-928D-1111E725A23D}" srcOrd="1" destOrd="0" presId="urn:microsoft.com/office/officeart/2005/8/layout/radial1"/>
    <dgm:cxn modelId="{559FC31C-573C-42D9-B92B-A93729245908}" type="presParOf" srcId="{838B2C3A-6722-421F-928D-1111E725A23D}" destId="{CF7077A1-E4C2-42F3-96E2-633A7E69E40B}" srcOrd="0" destOrd="0" presId="urn:microsoft.com/office/officeart/2005/8/layout/radial1"/>
    <dgm:cxn modelId="{49816080-EB94-45CB-9EDE-E83EA41853DE}" type="presParOf" srcId="{727EA794-C5B5-4FC5-A772-5F3D91B4AA3A}" destId="{27270384-B96C-4805-AD78-3568B290A85D}" srcOrd="2" destOrd="0" presId="urn:microsoft.com/office/officeart/2005/8/layout/radial1"/>
    <dgm:cxn modelId="{1F573FF4-4834-4405-8634-3F896D881BC9}" type="presParOf" srcId="{727EA794-C5B5-4FC5-A772-5F3D91B4AA3A}" destId="{CA0AAA46-A36D-4B65-B993-02AE54A9BCD2}" srcOrd="3" destOrd="0" presId="urn:microsoft.com/office/officeart/2005/8/layout/radial1"/>
    <dgm:cxn modelId="{3DB1B67A-7A0F-4601-97C5-21197AB034C3}" type="presParOf" srcId="{CA0AAA46-A36D-4B65-B993-02AE54A9BCD2}" destId="{19C07314-992D-43A4-8286-562EAF441CE7}" srcOrd="0" destOrd="0" presId="urn:microsoft.com/office/officeart/2005/8/layout/radial1"/>
    <dgm:cxn modelId="{B06BD790-BA73-4FEC-956D-83DB4F31F845}" type="presParOf" srcId="{727EA794-C5B5-4FC5-A772-5F3D91B4AA3A}" destId="{89EA3F08-C415-474A-82BB-D38BD855870C}" srcOrd="4" destOrd="0" presId="urn:microsoft.com/office/officeart/2005/8/layout/radial1"/>
    <dgm:cxn modelId="{7186D29F-BBD6-4C56-9175-EB8418F417BE}" type="presParOf" srcId="{727EA794-C5B5-4FC5-A772-5F3D91B4AA3A}" destId="{D1580F03-8C6D-4800-9558-691068897544}" srcOrd="5" destOrd="0" presId="urn:microsoft.com/office/officeart/2005/8/layout/radial1"/>
    <dgm:cxn modelId="{C2111F89-5352-4445-8FAA-7BD1FBCE40EE}" type="presParOf" srcId="{D1580F03-8C6D-4800-9558-691068897544}" destId="{5595EC20-1CD1-447F-B8A9-06534303A99E}" srcOrd="0" destOrd="0" presId="urn:microsoft.com/office/officeart/2005/8/layout/radial1"/>
    <dgm:cxn modelId="{112480BA-304F-4EC0-8608-C444A55F7C85}" type="presParOf" srcId="{727EA794-C5B5-4FC5-A772-5F3D91B4AA3A}" destId="{F7F20ED2-1D56-464C-90BD-DB0BBB6D27C5}" srcOrd="6" destOrd="0" presId="urn:microsoft.com/office/officeart/2005/8/layout/radial1"/>
    <dgm:cxn modelId="{0FD5044C-EA28-4621-B3E7-A6861405B129}" type="presParOf" srcId="{727EA794-C5B5-4FC5-A772-5F3D91B4AA3A}" destId="{B16228D6-DEDD-491E-A465-A76DA11FBECF}" srcOrd="7" destOrd="0" presId="urn:microsoft.com/office/officeart/2005/8/layout/radial1"/>
    <dgm:cxn modelId="{5D83CD22-49A8-47C6-BC30-4748E1AD1B57}" type="presParOf" srcId="{B16228D6-DEDD-491E-A465-A76DA11FBECF}" destId="{B97CDE02-75D2-4F32-995C-0AAE12AEEF87}" srcOrd="0" destOrd="0" presId="urn:microsoft.com/office/officeart/2005/8/layout/radial1"/>
    <dgm:cxn modelId="{EF48C7D5-0F3F-4453-A56E-D179021BFB89}" type="presParOf" srcId="{727EA794-C5B5-4FC5-A772-5F3D91B4AA3A}" destId="{A07FC20E-AD2F-48E2-9505-1F1792CC498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31DAC3-FD3D-464D-AD51-78F65CF61707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28B9C01-70A1-4F96-AA93-D95A54E03677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রঙের </a:t>
          </a:r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ফুল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CBC882-974F-43C2-9DD8-158E4E9BA3CC}" type="parTrans" cxnId="{F6D7C0C1-3106-41E4-8B0E-3E568B5FB0E1}">
      <dgm:prSet/>
      <dgm:spPr/>
      <dgm:t>
        <a:bodyPr/>
        <a:lstStyle/>
        <a:p>
          <a:endParaRPr lang="en-US"/>
        </a:p>
      </dgm:t>
    </dgm:pt>
    <dgm:pt modelId="{6215184E-EDF1-4526-A43D-806F292D67A0}" type="sibTrans" cxnId="{F6D7C0C1-3106-41E4-8B0E-3E568B5FB0E1}">
      <dgm:prSet/>
      <dgm:spPr/>
      <dgm:t>
        <a:bodyPr/>
        <a:lstStyle/>
        <a:p>
          <a:endParaRPr lang="en-US"/>
        </a:p>
      </dgm:t>
    </dgm:pt>
    <dgm:pt modelId="{32ADDAD1-C2AC-4FC2-89F2-11737B37F408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74CEDE7-415F-4204-A64A-E61D150AC3C3}" type="parTrans" cxnId="{F7206A39-CE21-4EF7-BD5B-344BBE2231D2}">
      <dgm:prSet/>
      <dgm:spPr/>
      <dgm:t>
        <a:bodyPr/>
        <a:lstStyle/>
        <a:p>
          <a:endParaRPr lang="en-US"/>
        </a:p>
      </dgm:t>
    </dgm:pt>
    <dgm:pt modelId="{DFA17524-D829-429F-BFF2-C86057FE5D2D}" type="sibTrans" cxnId="{F7206A39-CE21-4EF7-BD5B-344BBE2231D2}">
      <dgm:prSet/>
      <dgm:spPr/>
      <dgm:t>
        <a:bodyPr/>
        <a:lstStyle/>
        <a:p>
          <a:endParaRPr lang="en-US"/>
        </a:p>
      </dgm:t>
    </dgm:pt>
    <dgm:pt modelId="{3B2D6B9F-6EA7-492D-A076-2CB284E1CF2D}">
      <dgm:prSet phldrT="[Text]"/>
      <dgm:spPr>
        <a:solidFill>
          <a:srgbClr val="7030A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শিমুল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F071BB4-B8F3-4292-A28D-01682210909D}" type="parTrans" cxnId="{494B10B2-9AE4-4B36-A6F7-6AB4E3ED8AFB}">
      <dgm:prSet/>
      <dgm:spPr/>
      <dgm:t>
        <a:bodyPr/>
        <a:lstStyle/>
        <a:p>
          <a:endParaRPr lang="en-US"/>
        </a:p>
      </dgm:t>
    </dgm:pt>
    <dgm:pt modelId="{4E976893-43F6-41A1-A760-DB9C8AF5D9BB}" type="sibTrans" cxnId="{494B10B2-9AE4-4B36-A6F7-6AB4E3ED8AFB}">
      <dgm:prSet/>
      <dgm:spPr/>
      <dgm:t>
        <a:bodyPr/>
        <a:lstStyle/>
        <a:p>
          <a:endParaRPr lang="en-US"/>
        </a:p>
      </dgm:t>
    </dgm:pt>
    <dgm:pt modelId="{ADE7C446-E3BC-48DA-B95A-1D510633F852}">
      <dgm:prSet phldrT="[Text]"/>
      <dgm:spPr>
        <a:solidFill>
          <a:srgbClr val="00B0F0"/>
        </a:solidFill>
      </dgm:spPr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জবা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C02FCA-EC77-40FA-B2D7-437D66AA8DA8}" type="parTrans" cxnId="{951C50A4-AA82-4746-B432-C4677FBA770D}">
      <dgm:prSet/>
      <dgm:spPr/>
      <dgm:t>
        <a:bodyPr/>
        <a:lstStyle/>
        <a:p>
          <a:endParaRPr lang="en-US"/>
        </a:p>
      </dgm:t>
    </dgm:pt>
    <dgm:pt modelId="{2F9175A8-043C-48F4-AE2B-AB929D6B5ADC}" type="sibTrans" cxnId="{951C50A4-AA82-4746-B432-C4677FBA770D}">
      <dgm:prSet/>
      <dgm:spPr/>
      <dgm:t>
        <a:bodyPr/>
        <a:lstStyle/>
        <a:p>
          <a:endParaRPr lang="en-US"/>
        </a:p>
      </dgm:t>
    </dgm:pt>
    <dgm:pt modelId="{68BEFDA7-589B-41E6-B280-F47711672146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পলাশ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9F4CF-FCA5-492D-9273-D15D4CF51864}" type="parTrans" cxnId="{05696374-2975-43CD-A0AF-1A14E4FC43A3}">
      <dgm:prSet/>
      <dgm:spPr/>
      <dgm:t>
        <a:bodyPr/>
        <a:lstStyle/>
        <a:p>
          <a:endParaRPr lang="en-US"/>
        </a:p>
      </dgm:t>
    </dgm:pt>
    <dgm:pt modelId="{F261CDEE-76EB-48D2-AB19-348A5E7A261E}" type="sibTrans" cxnId="{05696374-2975-43CD-A0AF-1A14E4FC43A3}">
      <dgm:prSet/>
      <dgm:spPr/>
      <dgm:t>
        <a:bodyPr/>
        <a:lstStyle/>
        <a:p>
          <a:endParaRPr lang="en-US"/>
        </a:p>
      </dgm:t>
    </dgm:pt>
    <dgm:pt modelId="{727EA794-C5B5-4FC5-A772-5F3D91B4AA3A}" type="pres">
      <dgm:prSet presAssocID="{AD31DAC3-FD3D-464D-AD51-78F65CF617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DFB9AB-89DA-44A4-90D6-E68BDDF5875F}" type="pres">
      <dgm:prSet presAssocID="{728B9C01-70A1-4F96-AA93-D95A54E03677}" presName="centerShape" presStyleLbl="node0" presStyleIdx="0" presStyleCnt="1"/>
      <dgm:spPr/>
      <dgm:t>
        <a:bodyPr/>
        <a:lstStyle/>
        <a:p>
          <a:endParaRPr lang="en-US"/>
        </a:p>
      </dgm:t>
    </dgm:pt>
    <dgm:pt modelId="{838B2C3A-6722-421F-928D-1111E725A23D}" type="pres">
      <dgm:prSet presAssocID="{874CEDE7-415F-4204-A64A-E61D150AC3C3}" presName="Name9" presStyleLbl="parChTrans1D2" presStyleIdx="0" presStyleCnt="4"/>
      <dgm:spPr/>
      <dgm:t>
        <a:bodyPr/>
        <a:lstStyle/>
        <a:p>
          <a:endParaRPr lang="en-US"/>
        </a:p>
      </dgm:t>
    </dgm:pt>
    <dgm:pt modelId="{CF7077A1-E4C2-42F3-96E2-633A7E69E40B}" type="pres">
      <dgm:prSet presAssocID="{874CEDE7-415F-4204-A64A-E61D150AC3C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27270384-B96C-4805-AD78-3568B290A85D}" type="pres">
      <dgm:prSet presAssocID="{32ADDAD1-C2AC-4FC2-89F2-11737B37F40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0AAA46-A36D-4B65-B993-02AE54A9BCD2}" type="pres">
      <dgm:prSet presAssocID="{DF071BB4-B8F3-4292-A28D-01682210909D}" presName="Name9" presStyleLbl="parChTrans1D2" presStyleIdx="1" presStyleCnt="4"/>
      <dgm:spPr/>
      <dgm:t>
        <a:bodyPr/>
        <a:lstStyle/>
        <a:p>
          <a:endParaRPr lang="en-US"/>
        </a:p>
      </dgm:t>
    </dgm:pt>
    <dgm:pt modelId="{19C07314-992D-43A4-8286-562EAF441CE7}" type="pres">
      <dgm:prSet presAssocID="{DF071BB4-B8F3-4292-A28D-01682210909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9EA3F08-C415-474A-82BB-D38BD855870C}" type="pres">
      <dgm:prSet presAssocID="{3B2D6B9F-6EA7-492D-A076-2CB284E1CF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80F03-8C6D-4800-9558-691068897544}" type="pres">
      <dgm:prSet presAssocID="{79C02FCA-EC77-40FA-B2D7-437D66AA8DA8}" presName="Name9" presStyleLbl="parChTrans1D2" presStyleIdx="2" presStyleCnt="4"/>
      <dgm:spPr/>
      <dgm:t>
        <a:bodyPr/>
        <a:lstStyle/>
        <a:p>
          <a:endParaRPr lang="en-US"/>
        </a:p>
      </dgm:t>
    </dgm:pt>
    <dgm:pt modelId="{5595EC20-1CD1-447F-B8A9-06534303A99E}" type="pres">
      <dgm:prSet presAssocID="{79C02FCA-EC77-40FA-B2D7-437D66AA8DA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F7F20ED2-1D56-464C-90BD-DB0BBB6D27C5}" type="pres">
      <dgm:prSet presAssocID="{ADE7C446-E3BC-48DA-B95A-1D510633F85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228D6-DEDD-491E-A465-A76DA11FBECF}" type="pres">
      <dgm:prSet presAssocID="{C209F4CF-FCA5-492D-9273-D15D4CF51864}" presName="Name9" presStyleLbl="parChTrans1D2" presStyleIdx="3" presStyleCnt="4"/>
      <dgm:spPr/>
      <dgm:t>
        <a:bodyPr/>
        <a:lstStyle/>
        <a:p>
          <a:endParaRPr lang="en-US"/>
        </a:p>
      </dgm:t>
    </dgm:pt>
    <dgm:pt modelId="{B97CDE02-75D2-4F32-995C-0AAE12AEEF87}" type="pres">
      <dgm:prSet presAssocID="{C209F4CF-FCA5-492D-9273-D15D4CF5186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07FC20E-AD2F-48E2-9505-1F1792CC498F}" type="pres">
      <dgm:prSet presAssocID="{68BEFDA7-589B-41E6-B280-F477116721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696374-2975-43CD-A0AF-1A14E4FC43A3}" srcId="{728B9C01-70A1-4F96-AA93-D95A54E03677}" destId="{68BEFDA7-589B-41E6-B280-F47711672146}" srcOrd="3" destOrd="0" parTransId="{C209F4CF-FCA5-492D-9273-D15D4CF51864}" sibTransId="{F261CDEE-76EB-48D2-AB19-348A5E7A261E}"/>
    <dgm:cxn modelId="{F6CC3F5C-180B-4A93-87B1-6ECC4EB7BF66}" type="presOf" srcId="{DF071BB4-B8F3-4292-A28D-01682210909D}" destId="{19C07314-992D-43A4-8286-562EAF441CE7}" srcOrd="1" destOrd="0" presId="urn:microsoft.com/office/officeart/2005/8/layout/radial1"/>
    <dgm:cxn modelId="{494B10B2-9AE4-4B36-A6F7-6AB4E3ED8AFB}" srcId="{728B9C01-70A1-4F96-AA93-D95A54E03677}" destId="{3B2D6B9F-6EA7-492D-A076-2CB284E1CF2D}" srcOrd="1" destOrd="0" parTransId="{DF071BB4-B8F3-4292-A28D-01682210909D}" sibTransId="{4E976893-43F6-41A1-A760-DB9C8AF5D9BB}"/>
    <dgm:cxn modelId="{C43441C2-99D1-45D5-9CB3-B79125A43061}" type="presOf" srcId="{79C02FCA-EC77-40FA-B2D7-437D66AA8DA8}" destId="{D1580F03-8C6D-4800-9558-691068897544}" srcOrd="0" destOrd="0" presId="urn:microsoft.com/office/officeart/2005/8/layout/radial1"/>
    <dgm:cxn modelId="{96C23FF8-8E35-44E6-BE6C-648C93C4C66D}" type="presOf" srcId="{3B2D6B9F-6EA7-492D-A076-2CB284E1CF2D}" destId="{89EA3F08-C415-474A-82BB-D38BD855870C}" srcOrd="0" destOrd="0" presId="urn:microsoft.com/office/officeart/2005/8/layout/radial1"/>
    <dgm:cxn modelId="{1EB9F13E-FD6C-4759-B3C4-52DFBF65A3D2}" type="presOf" srcId="{874CEDE7-415F-4204-A64A-E61D150AC3C3}" destId="{838B2C3A-6722-421F-928D-1111E725A23D}" srcOrd="0" destOrd="0" presId="urn:microsoft.com/office/officeart/2005/8/layout/radial1"/>
    <dgm:cxn modelId="{DD9E5044-6677-4137-8305-E8FCB28F4C49}" type="presOf" srcId="{68BEFDA7-589B-41E6-B280-F47711672146}" destId="{A07FC20E-AD2F-48E2-9505-1F1792CC498F}" srcOrd="0" destOrd="0" presId="urn:microsoft.com/office/officeart/2005/8/layout/radial1"/>
    <dgm:cxn modelId="{C4AEF95A-26BF-41D4-BF8B-68A72EFB87D1}" type="presOf" srcId="{C209F4CF-FCA5-492D-9273-D15D4CF51864}" destId="{B97CDE02-75D2-4F32-995C-0AAE12AEEF87}" srcOrd="1" destOrd="0" presId="urn:microsoft.com/office/officeart/2005/8/layout/radial1"/>
    <dgm:cxn modelId="{41D96B70-DD9A-4BB7-BE7B-4ECDE928D381}" type="presOf" srcId="{79C02FCA-EC77-40FA-B2D7-437D66AA8DA8}" destId="{5595EC20-1CD1-447F-B8A9-06534303A99E}" srcOrd="1" destOrd="0" presId="urn:microsoft.com/office/officeart/2005/8/layout/radial1"/>
    <dgm:cxn modelId="{F7206A39-CE21-4EF7-BD5B-344BBE2231D2}" srcId="{728B9C01-70A1-4F96-AA93-D95A54E03677}" destId="{32ADDAD1-C2AC-4FC2-89F2-11737B37F408}" srcOrd="0" destOrd="0" parTransId="{874CEDE7-415F-4204-A64A-E61D150AC3C3}" sibTransId="{DFA17524-D829-429F-BFF2-C86057FE5D2D}"/>
    <dgm:cxn modelId="{BC9B06F7-15F6-4CDA-85BB-8B5935E49BF2}" type="presOf" srcId="{AD31DAC3-FD3D-464D-AD51-78F65CF61707}" destId="{727EA794-C5B5-4FC5-A772-5F3D91B4AA3A}" srcOrd="0" destOrd="0" presId="urn:microsoft.com/office/officeart/2005/8/layout/radial1"/>
    <dgm:cxn modelId="{D147E73B-71A8-48F5-8A46-3DBD94A6B7EB}" type="presOf" srcId="{ADE7C446-E3BC-48DA-B95A-1D510633F852}" destId="{F7F20ED2-1D56-464C-90BD-DB0BBB6D27C5}" srcOrd="0" destOrd="0" presId="urn:microsoft.com/office/officeart/2005/8/layout/radial1"/>
    <dgm:cxn modelId="{1654E8B3-5EBE-4D0B-962D-A128A73CEFDC}" type="presOf" srcId="{874CEDE7-415F-4204-A64A-E61D150AC3C3}" destId="{CF7077A1-E4C2-42F3-96E2-633A7E69E40B}" srcOrd="1" destOrd="0" presId="urn:microsoft.com/office/officeart/2005/8/layout/radial1"/>
    <dgm:cxn modelId="{06EAB33B-8004-4B5E-836F-D709AAE6618C}" type="presOf" srcId="{728B9C01-70A1-4F96-AA93-D95A54E03677}" destId="{E8DFB9AB-89DA-44A4-90D6-E68BDDF5875F}" srcOrd="0" destOrd="0" presId="urn:microsoft.com/office/officeart/2005/8/layout/radial1"/>
    <dgm:cxn modelId="{6C6B2A31-9207-4128-9B59-76BAF00C17B8}" type="presOf" srcId="{DF071BB4-B8F3-4292-A28D-01682210909D}" destId="{CA0AAA46-A36D-4B65-B993-02AE54A9BCD2}" srcOrd="0" destOrd="0" presId="urn:microsoft.com/office/officeart/2005/8/layout/radial1"/>
    <dgm:cxn modelId="{951C50A4-AA82-4746-B432-C4677FBA770D}" srcId="{728B9C01-70A1-4F96-AA93-D95A54E03677}" destId="{ADE7C446-E3BC-48DA-B95A-1D510633F852}" srcOrd="2" destOrd="0" parTransId="{79C02FCA-EC77-40FA-B2D7-437D66AA8DA8}" sibTransId="{2F9175A8-043C-48F4-AE2B-AB929D6B5ADC}"/>
    <dgm:cxn modelId="{B103020E-8A84-401A-9539-8B4BB5CF1710}" type="presOf" srcId="{32ADDAD1-C2AC-4FC2-89F2-11737B37F408}" destId="{27270384-B96C-4805-AD78-3568B290A85D}" srcOrd="0" destOrd="0" presId="urn:microsoft.com/office/officeart/2005/8/layout/radial1"/>
    <dgm:cxn modelId="{CF483221-8BDB-447E-AE62-82F4D9515C93}" type="presOf" srcId="{C209F4CF-FCA5-492D-9273-D15D4CF51864}" destId="{B16228D6-DEDD-491E-A465-A76DA11FBECF}" srcOrd="0" destOrd="0" presId="urn:microsoft.com/office/officeart/2005/8/layout/radial1"/>
    <dgm:cxn modelId="{F6D7C0C1-3106-41E4-8B0E-3E568B5FB0E1}" srcId="{AD31DAC3-FD3D-464D-AD51-78F65CF61707}" destId="{728B9C01-70A1-4F96-AA93-D95A54E03677}" srcOrd="0" destOrd="0" parTransId="{6FCBC882-974F-43C2-9DD8-158E4E9BA3CC}" sibTransId="{6215184E-EDF1-4526-A43D-806F292D67A0}"/>
    <dgm:cxn modelId="{C0CBAC0F-53E5-48DF-B508-81392F0E1343}" type="presParOf" srcId="{727EA794-C5B5-4FC5-A772-5F3D91B4AA3A}" destId="{E8DFB9AB-89DA-44A4-90D6-E68BDDF5875F}" srcOrd="0" destOrd="0" presId="urn:microsoft.com/office/officeart/2005/8/layout/radial1"/>
    <dgm:cxn modelId="{725EB4CB-0992-4EDE-AF0D-D8FE84DB4E2E}" type="presParOf" srcId="{727EA794-C5B5-4FC5-A772-5F3D91B4AA3A}" destId="{838B2C3A-6722-421F-928D-1111E725A23D}" srcOrd="1" destOrd="0" presId="urn:microsoft.com/office/officeart/2005/8/layout/radial1"/>
    <dgm:cxn modelId="{43F40CAC-0603-4BCB-9F4B-1C6737E78FC7}" type="presParOf" srcId="{838B2C3A-6722-421F-928D-1111E725A23D}" destId="{CF7077A1-E4C2-42F3-96E2-633A7E69E40B}" srcOrd="0" destOrd="0" presId="urn:microsoft.com/office/officeart/2005/8/layout/radial1"/>
    <dgm:cxn modelId="{715AD471-C33E-42D6-925B-6B4B62694AA2}" type="presParOf" srcId="{727EA794-C5B5-4FC5-A772-5F3D91B4AA3A}" destId="{27270384-B96C-4805-AD78-3568B290A85D}" srcOrd="2" destOrd="0" presId="urn:microsoft.com/office/officeart/2005/8/layout/radial1"/>
    <dgm:cxn modelId="{481984B5-332F-46C9-8095-FE1F1AC2FFA0}" type="presParOf" srcId="{727EA794-C5B5-4FC5-A772-5F3D91B4AA3A}" destId="{CA0AAA46-A36D-4B65-B993-02AE54A9BCD2}" srcOrd="3" destOrd="0" presId="urn:microsoft.com/office/officeart/2005/8/layout/radial1"/>
    <dgm:cxn modelId="{CB3E80D5-D690-412E-AB72-432FB0274AD5}" type="presParOf" srcId="{CA0AAA46-A36D-4B65-B993-02AE54A9BCD2}" destId="{19C07314-992D-43A4-8286-562EAF441CE7}" srcOrd="0" destOrd="0" presId="urn:microsoft.com/office/officeart/2005/8/layout/radial1"/>
    <dgm:cxn modelId="{BA821649-86F3-4B7D-9336-FAF40A8CA336}" type="presParOf" srcId="{727EA794-C5B5-4FC5-A772-5F3D91B4AA3A}" destId="{89EA3F08-C415-474A-82BB-D38BD855870C}" srcOrd="4" destOrd="0" presId="urn:microsoft.com/office/officeart/2005/8/layout/radial1"/>
    <dgm:cxn modelId="{6C2A99E5-301B-41BC-B54F-554E18B66113}" type="presParOf" srcId="{727EA794-C5B5-4FC5-A772-5F3D91B4AA3A}" destId="{D1580F03-8C6D-4800-9558-691068897544}" srcOrd="5" destOrd="0" presId="urn:microsoft.com/office/officeart/2005/8/layout/radial1"/>
    <dgm:cxn modelId="{5AD2CD32-AC64-4D05-BF84-9E4E29A6FF7C}" type="presParOf" srcId="{D1580F03-8C6D-4800-9558-691068897544}" destId="{5595EC20-1CD1-447F-B8A9-06534303A99E}" srcOrd="0" destOrd="0" presId="urn:microsoft.com/office/officeart/2005/8/layout/radial1"/>
    <dgm:cxn modelId="{E3DE63C3-5B85-4C4D-A5B4-5924CB137604}" type="presParOf" srcId="{727EA794-C5B5-4FC5-A772-5F3D91B4AA3A}" destId="{F7F20ED2-1D56-464C-90BD-DB0BBB6D27C5}" srcOrd="6" destOrd="0" presId="urn:microsoft.com/office/officeart/2005/8/layout/radial1"/>
    <dgm:cxn modelId="{22B4D1A5-7285-4895-9CF8-CE5613E597DC}" type="presParOf" srcId="{727EA794-C5B5-4FC5-A772-5F3D91B4AA3A}" destId="{B16228D6-DEDD-491E-A465-A76DA11FBECF}" srcOrd="7" destOrd="0" presId="urn:microsoft.com/office/officeart/2005/8/layout/radial1"/>
    <dgm:cxn modelId="{2238FC26-8621-4D2F-BD85-75085E26E43C}" type="presParOf" srcId="{B16228D6-DEDD-491E-A465-A76DA11FBECF}" destId="{B97CDE02-75D2-4F32-995C-0AAE12AEEF87}" srcOrd="0" destOrd="0" presId="urn:microsoft.com/office/officeart/2005/8/layout/radial1"/>
    <dgm:cxn modelId="{1A758D74-9BF7-4CA2-956D-DEE22C47BB19}" type="presParOf" srcId="{727EA794-C5B5-4FC5-A772-5F3D91B4AA3A}" destId="{A07FC20E-AD2F-48E2-9505-1F1792CC498F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FB9AB-89DA-44A4-90D6-E68BDDF5875F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লাল রঙের ফুল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181688"/>
        <a:ext cx="1055289" cy="1055289"/>
      </dsp:txXfrm>
    </dsp:sp>
    <dsp:sp modelId="{838B2C3A-6722-421F-928D-1111E725A23D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27270384-B96C-4805-AD78-3568B290A85D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38017"/>
        <a:ext cx="1055289" cy="1055289"/>
      </dsp:txXfrm>
    </dsp:sp>
    <dsp:sp modelId="{CA0AAA46-A36D-4B65-B993-02AE54A9BCD2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89EA3F08-C415-474A-82BB-D38BD855870C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শিমুল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027" y="2181688"/>
        <a:ext cx="1055289" cy="1055289"/>
      </dsp:txXfrm>
    </dsp:sp>
    <dsp:sp modelId="{D1580F03-8C6D-4800-9558-691068897544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F7F20ED2-1D56-464C-90BD-DB0BBB6D27C5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4125360"/>
        <a:ext cx="1055289" cy="1055289"/>
      </dsp:txXfrm>
    </dsp:sp>
    <dsp:sp modelId="{B16228D6-DEDD-491E-A465-A76DA11FBECF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A07FC20E-AD2F-48E2-9505-1F1792CC498F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পলাশ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2683" y="2181688"/>
        <a:ext cx="1055289" cy="1055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FB9AB-89DA-44A4-90D6-E68BDDF5875F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সাদা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রঙের ফুল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181688"/>
        <a:ext cx="1055289" cy="1055289"/>
      </dsp:txXfrm>
    </dsp:sp>
    <dsp:sp modelId="{838B2C3A-6722-421F-928D-1111E725A23D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27270384-B96C-4805-AD78-3568B290A85D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38017"/>
        <a:ext cx="1055289" cy="1055289"/>
      </dsp:txXfrm>
    </dsp:sp>
    <dsp:sp modelId="{CA0AAA46-A36D-4B65-B993-02AE54A9BCD2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89EA3F08-C415-474A-82BB-D38BD855870C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শিমুল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027" y="2181688"/>
        <a:ext cx="1055289" cy="1055289"/>
      </dsp:txXfrm>
    </dsp:sp>
    <dsp:sp modelId="{D1580F03-8C6D-4800-9558-691068897544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F7F20ED2-1D56-464C-90BD-DB0BBB6D27C5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4125360"/>
        <a:ext cx="1055289" cy="1055289"/>
      </dsp:txXfrm>
    </dsp:sp>
    <dsp:sp modelId="{B16228D6-DEDD-491E-A465-A76DA11FBECF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A07FC20E-AD2F-48E2-9505-1F1792CC498F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পলাশ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2683" y="2181688"/>
        <a:ext cx="1055289" cy="105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FB9AB-89DA-44A4-90D6-E68BDDF5875F}">
      <dsp:nvSpPr>
        <dsp:cNvPr id="0" name=""/>
        <dsp:cNvSpPr/>
      </dsp:nvSpPr>
      <dsp:spPr>
        <a:xfrm>
          <a:off x="3317797" y="1963130"/>
          <a:ext cx="1492405" cy="149240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হলুদ</a:t>
          </a:r>
          <a:r>
            <a:rPr lang="en-US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রঙের </a:t>
          </a:r>
          <a:r>
            <a:rPr lang="bn-IN" sz="2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ফুল </a:t>
          </a:r>
          <a:endParaRPr lang="en-US" sz="2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181688"/>
        <a:ext cx="1055289" cy="1055289"/>
      </dsp:txXfrm>
    </dsp:sp>
    <dsp:sp modelId="{838B2C3A-6722-421F-928D-1111E725A23D}">
      <dsp:nvSpPr>
        <dsp:cNvPr id="0" name=""/>
        <dsp:cNvSpPr/>
      </dsp:nvSpPr>
      <dsp:spPr>
        <a:xfrm rot="16200000">
          <a:off x="3838366" y="1720972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1726216"/>
        <a:ext cx="22563" cy="22563"/>
      </dsp:txXfrm>
    </dsp:sp>
    <dsp:sp modelId="{27270384-B96C-4805-AD78-3568B290A85D}">
      <dsp:nvSpPr>
        <dsp:cNvPr id="0" name=""/>
        <dsp:cNvSpPr/>
      </dsp:nvSpPr>
      <dsp:spPr>
        <a:xfrm>
          <a:off x="3317797" y="19459"/>
          <a:ext cx="1492405" cy="1492405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গোলাপ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238017"/>
        <a:ext cx="1055289" cy="1055289"/>
      </dsp:txXfrm>
    </dsp:sp>
    <dsp:sp modelId="{CA0AAA46-A36D-4B65-B993-02AE54A9BCD2}">
      <dsp:nvSpPr>
        <dsp:cNvPr id="0" name=""/>
        <dsp:cNvSpPr/>
      </dsp:nvSpPr>
      <dsp:spPr>
        <a:xfrm>
          <a:off x="4810202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24554" y="2698051"/>
        <a:ext cx="22563" cy="22563"/>
      </dsp:txXfrm>
    </dsp:sp>
    <dsp:sp modelId="{89EA3F08-C415-474A-82BB-D38BD855870C}">
      <dsp:nvSpPr>
        <dsp:cNvPr id="0" name=""/>
        <dsp:cNvSpPr/>
      </dsp:nvSpPr>
      <dsp:spPr>
        <a:xfrm>
          <a:off x="5261469" y="1963130"/>
          <a:ext cx="1492405" cy="149240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শিমুল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80027" y="2181688"/>
        <a:ext cx="1055289" cy="1055289"/>
      </dsp:txXfrm>
    </dsp:sp>
    <dsp:sp modelId="{D1580F03-8C6D-4800-9558-691068897544}">
      <dsp:nvSpPr>
        <dsp:cNvPr id="0" name=""/>
        <dsp:cNvSpPr/>
      </dsp:nvSpPr>
      <dsp:spPr>
        <a:xfrm rot="5400000">
          <a:off x="3838366" y="3664644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52718" y="3669887"/>
        <a:ext cx="22563" cy="22563"/>
      </dsp:txXfrm>
    </dsp:sp>
    <dsp:sp modelId="{F7F20ED2-1D56-464C-90BD-DB0BBB6D27C5}">
      <dsp:nvSpPr>
        <dsp:cNvPr id="0" name=""/>
        <dsp:cNvSpPr/>
      </dsp:nvSpPr>
      <dsp:spPr>
        <a:xfrm>
          <a:off x="3317797" y="3906802"/>
          <a:ext cx="1492405" cy="149240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জবা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355" y="4125360"/>
        <a:ext cx="1055289" cy="1055289"/>
      </dsp:txXfrm>
    </dsp:sp>
    <dsp:sp modelId="{B16228D6-DEDD-491E-A465-A76DA11FBECF}">
      <dsp:nvSpPr>
        <dsp:cNvPr id="0" name=""/>
        <dsp:cNvSpPr/>
      </dsp:nvSpPr>
      <dsp:spPr>
        <a:xfrm rot="10800000">
          <a:off x="2866530" y="2692808"/>
          <a:ext cx="45126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451266" y="1652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80882" y="2698051"/>
        <a:ext cx="22563" cy="22563"/>
      </dsp:txXfrm>
    </dsp:sp>
    <dsp:sp modelId="{A07FC20E-AD2F-48E2-9505-1F1792CC498F}">
      <dsp:nvSpPr>
        <dsp:cNvPr id="0" name=""/>
        <dsp:cNvSpPr/>
      </dsp:nvSpPr>
      <dsp:spPr>
        <a:xfrm>
          <a:off x="1374125" y="1963130"/>
          <a:ext cx="1492405" cy="149240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পলাশ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2683" y="2181688"/>
        <a:ext cx="1055289" cy="1055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3E72-62EC-4325-8405-670D4CEC1778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8ABB2-8F77-45F9-9BCE-E945062B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9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E7261-83C1-4678-806F-251D089E9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1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8ABB2-8F77-45F9-9BCE-E945062B93B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1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7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3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2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2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79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9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88FE-FAE5-4D99-8CB2-0BA2D39317B3}" type="datetimeFigureOut">
              <a:rPr lang="en-US" smtClean="0"/>
              <a:t>09-Mar-20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9713E-0127-4AEA-9EFE-19C864033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7096" y="239267"/>
            <a:ext cx="7461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3" y="3524249"/>
            <a:ext cx="3707893" cy="31478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83" y="3259073"/>
            <a:ext cx="4750133" cy="3413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239267"/>
            <a:ext cx="4026408" cy="30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4474893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04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39921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496" y="210312"/>
            <a:ext cx="657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যুক্ত বর্ণ শিখি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1741729"/>
            <a:ext cx="138988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7460" y="1741729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2900" y="1741729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2892" y="1741729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826" y="3180348"/>
            <a:ext cx="138988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সু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2700" y="3174289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8412" y="3174289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4124" y="3165145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2064" y="4564177"/>
            <a:ext cx="202692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চূড়া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8460" y="4564177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endParaRPr lang="en-US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9580" y="4564177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64124" y="4564177"/>
            <a:ext cx="94640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6159" y="1729537"/>
            <a:ext cx="3174609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,অ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12587" y="3153573"/>
            <a:ext cx="2912591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2587" y="4577609"/>
            <a:ext cx="261518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তৃ</a:t>
            </a:r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ষ্ণা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3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9360" y="702681"/>
            <a:ext cx="657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বাক্য তৈরি  শিখি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48" y="2465832"/>
            <a:ext cx="1419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6043" y="2465831"/>
            <a:ext cx="7141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আমি ফুল ভালোবাসি।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095" y="427172"/>
            <a:ext cx="816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শুন্যস্থান পুরণ করি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0350" y="3915809"/>
            <a:ext cx="816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গোলাপ ফুলের রঙ............।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শাপলা আমাদের ..................ফুল।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4554" y="2155359"/>
            <a:ext cx="161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হলুদ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8776" y="2129233"/>
            <a:ext cx="161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76651" y="2081349"/>
            <a:ext cx="1615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 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18919 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07761 0.3597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0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7792" y="219456"/>
            <a:ext cx="47823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8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5840" y="1874520"/>
            <a:ext cx="8741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দল-১ সুবাস, ফুল, মিষ্টি শব্দ গুলি দিয়ে বাক্য তৈরি কর।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দল-২ ন্দ,ন্ধ,ন্ন যুক্ত বর্ণ ব্যাবহার করে নতুন শব্দ লিখবে।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দল-৩ গোলাপ  ফুল সম্পর্কে কয়েকটি বাক্য লিখবে।</a:t>
            </a:r>
          </a:p>
        </p:txBody>
      </p:sp>
    </p:spTree>
    <p:extLst>
      <p:ext uri="{BB962C8B-B14F-4D97-AF65-F5344CB8AC3E}">
        <p14:creationId xmlns:p14="http://schemas.microsoft.com/office/powerpoint/2010/main" val="31420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0745" y="422757"/>
            <a:ext cx="25987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938060" y="2099158"/>
            <a:ext cx="70182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২টি সাদা রঙের ফুলের নাম লিখ।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গোলাপের রঙ কি?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4379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2480" y="2812433"/>
            <a:ext cx="118506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বাড়ী ও আশেপাশের কয়েকটি ফুলের নাম ও রঙ লিখে নিয়ে আসবে।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4216" y="274320"/>
            <a:ext cx="246888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8" y="1926336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8568" y="438912"/>
            <a:ext cx="6803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অনেক ধন্যবাদ</a:t>
            </a:r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6896" y="329184"/>
            <a:ext cx="6071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0864" y="2130552"/>
            <a:ext cx="7415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মোঃ মোক্তার হোসেন</a:t>
            </a:r>
          </a:p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পদবি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প্রধান শিক্ষক</a:t>
            </a:r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নতুন ভারেঙ্গা স প্রা বি</a:t>
            </a:r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 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বেড়া</a:t>
            </a:r>
            <a:endParaRPr lang="bn-IN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2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6856" y="374904"/>
            <a:ext cx="5321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6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9656" y="1819656"/>
            <a:ext cx="830275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</a:t>
            </a:r>
          </a:p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নানা রঙের ফুলফল</a:t>
            </a:r>
            <a:endParaRPr lang="bn-IN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3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480" y="64008"/>
            <a:ext cx="68762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478" y="1286606"/>
            <a:ext cx="10981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১.১.১ বাক্য ও শব্দে ব্যবহৃত বাংলা যুক্তবর্ণের ধ্বনি শুনে মনে রাখতে পারবে।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৩.২.১ পরিচিত ফুল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IN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192" y="3174306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১.১.১ শব্দে ব্যবহৃত বাংলা যুক্তবর্ণের ধ্বনি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২.৬.১ পরিচিত ফুল সম্পর্কে বর্ণনা করতে পারবে।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634" y="4422668"/>
            <a:ext cx="681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 ১.৩.১ যুক্তব্যঞ্জন পরতে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3634" y="5209584"/>
            <a:ext cx="6813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 ১.৪.১ যুক্তব্যঞ্জন ভেঙ্গে লিখতে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276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50" y="1340549"/>
            <a:ext cx="2949512" cy="5096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87" y="1293938"/>
            <a:ext cx="4053262" cy="2802574"/>
          </a:xfrm>
          <a:prstGeom prst="rect">
            <a:avLst/>
          </a:prstGeom>
        </p:spPr>
      </p:pic>
      <p:sp>
        <p:nvSpPr>
          <p:cNvPr id="5" name="AutoShape 4" descr="Image result for শাপল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649" y="4225479"/>
            <a:ext cx="4374971" cy="2457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502" y="1293938"/>
            <a:ext cx="4451118" cy="27388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5575" y="31115"/>
            <a:ext cx="3959796" cy="11338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দেখিঃ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8488" y="4225479"/>
            <a:ext cx="4053262" cy="24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4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1676400" y="1253620"/>
            <a:ext cx="8839200" cy="11798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808" y="2074954"/>
            <a:ext cx="2535984" cy="2534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23" y="1955670"/>
            <a:ext cx="3066554" cy="2676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81528" y="2139696"/>
            <a:ext cx="578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রঙের ফুলফল</a:t>
            </a:r>
          </a:p>
          <a:p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056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5104" y="210312"/>
            <a:ext cx="657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নতুন শব্দ শিখি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5104" y="4911076"/>
            <a:ext cx="226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6895" y="2709783"/>
            <a:ext cx="5269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5104" y="3865155"/>
            <a:ext cx="2267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5104" y="2824251"/>
            <a:ext cx="2267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6895" y="3762008"/>
            <a:ext cx="5269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6895" y="4838967"/>
            <a:ext cx="5269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588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44" y="1316736"/>
            <a:ext cx="9678744" cy="4813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4640" y="320040"/>
            <a:ext cx="430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</a:t>
            </a:r>
            <a:endParaRPr lang="en-US" sz="48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6295556"/>
            <a:ext cx="4434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 চিহ্ন ও বিষয়বস্তু আলোচনা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03711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E8DFB9AB-89DA-44A4-90D6-E68BDDF58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38B2C3A-6722-421F-928D-1111E725A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27270384-B96C-4805-AD78-3568B290A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CA0AAA46-A36D-4B65-B993-02AE54A9B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89EA3F08-C415-474A-82BB-D38BD8558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D1580F03-8C6D-4800-9558-691068897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F7F20ED2-1D56-464C-90BD-DB0BBB6D2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16228D6-DEDD-491E-A465-A76DA11FB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A07FC20E-AD2F-48E2-9505-1F1792CC4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270</Words>
  <Application>Microsoft Office PowerPoint</Application>
  <PresentationFormat>Widescreen</PresentationFormat>
  <Paragraphs>82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48</cp:revision>
  <dcterms:created xsi:type="dcterms:W3CDTF">2020-03-07T06:46:03Z</dcterms:created>
  <dcterms:modified xsi:type="dcterms:W3CDTF">2020-03-09T04:03:37Z</dcterms:modified>
</cp:coreProperties>
</file>