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59" r:id="rId5"/>
    <p:sldId id="263" r:id="rId6"/>
    <p:sldId id="264" r:id="rId7"/>
    <p:sldId id="277" r:id="rId8"/>
    <p:sldId id="266" r:id="rId9"/>
    <p:sldId id="265" r:id="rId10"/>
    <p:sldId id="272" r:id="rId11"/>
    <p:sldId id="271" r:id="rId12"/>
    <p:sldId id="269" r:id="rId13"/>
    <p:sldId id="279" r:id="rId14"/>
    <p:sldId id="273" r:id="rId15"/>
    <p:sldId id="281" r:id="rId16"/>
    <p:sldId id="261" r:id="rId17"/>
    <p:sldId id="276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10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86" autoAdjust="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A7DAE-4FDA-4E66-BA67-AE4037DBC9FD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943D0-AB3D-4CEE-B75C-BBFC43654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FB36E-9BD5-46C1-B3DE-4E865C66318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যাচাই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aseline="0" dirty="0" err="1" smtClean="0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sz="16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আকৃতি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চতুর্ভূজের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জেনে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বাহু</a:t>
            </a:r>
            <a:r>
              <a:rPr lang="en-US" dirty="0" smtClean="0"/>
              <a:t> </a:t>
            </a:r>
            <a:r>
              <a:rPr lang="en-US" dirty="0" err="1" smtClean="0"/>
              <a:t>গলো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আবদ্ধ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চতুর্ভুজ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দুজনে</a:t>
            </a:r>
            <a:r>
              <a:rPr lang="en-US" dirty="0" smtClean="0"/>
              <a:t> </a:t>
            </a:r>
            <a:r>
              <a:rPr lang="en-US" dirty="0" err="1" smtClean="0"/>
              <a:t>চিন্তা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smtClean="0"/>
              <a:t>বলবে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চাইবো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একক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আয়ত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বর্গ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আকঁবো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দেখবে,পরে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আকঁবে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943D0-AB3D-4CEE-B75C-BBFC436545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9144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RinkiySreeMJ" pitchFamily="2" charset="0"/>
                <a:ea typeface="+mj-ea"/>
                <a:cs typeface="RinkiySreeMJ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RinkiySreeMJ" pitchFamily="2" charset="0"/>
                <a:ea typeface="+mj-ea"/>
                <a:cs typeface="RinkiySreeMJ" pitchFamily="2" charset="0"/>
              </a:rPr>
              <a:t>mevB‡K</a:t>
            </a:r>
            <a:r>
              <a:rPr kumimoji="0" lang="en-US" sz="7200" b="1" i="0" u="none" strike="noStrike" kern="1200" cap="none" spc="0" normalizeH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RinkiySreeMJ" pitchFamily="2" charset="0"/>
                <a:ea typeface="+mj-ea"/>
                <a:cs typeface="RinkiySreeMJ" pitchFamily="2" charset="0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RinkiySreeMJ" pitchFamily="2" charset="0"/>
                <a:ea typeface="+mj-ea"/>
                <a:cs typeface="RinkiySreeMJ" pitchFamily="2" charset="0"/>
              </a:rPr>
              <a:t>ï‡f”Qv</a:t>
            </a:r>
            <a:endParaRPr kumimoji="0" lang="en-US" sz="72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RinkiySreeMJ" pitchFamily="2" charset="0"/>
              <a:ea typeface="+mj-ea"/>
              <a:cs typeface="RinkiySreeMJ" pitchFamily="2" charset="0"/>
            </a:endParaRPr>
          </a:p>
        </p:txBody>
      </p:sp>
      <p:pic>
        <p:nvPicPr>
          <p:cNvPr id="6" name="Picture 5" descr="00 0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667000" y="2209800"/>
            <a:ext cx="32004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5400000">
            <a:off x="1637903" y="3238103"/>
            <a:ext cx="2057400" cy="7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666206" y="4267200"/>
            <a:ext cx="3200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837509" y="3237309"/>
            <a:ext cx="2058194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57200" y="4343400"/>
            <a:ext cx="8458200" cy="193899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4000" dirty="0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1.Qwei </a:t>
            </a:r>
            <a:r>
              <a:rPr lang="en-US" sz="4000" dirty="0" err="1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evûi</a:t>
            </a:r>
            <a:r>
              <a:rPr lang="en-US" sz="4000" dirty="0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 †`‡L †</a:t>
            </a:r>
            <a:r>
              <a:rPr lang="en-US" sz="4000" dirty="0" err="1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Kgb</a:t>
            </a:r>
            <a:r>
              <a:rPr lang="en-US" sz="4000" dirty="0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g‡b</a:t>
            </a:r>
            <a:r>
              <a:rPr lang="en-US" sz="4000" dirty="0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 n‡”Q ? ‡</a:t>
            </a:r>
            <a:r>
              <a:rPr lang="en-US" sz="4000" dirty="0" err="1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Kvb</a:t>
            </a:r>
            <a:r>
              <a:rPr lang="en-US" sz="4000" dirty="0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evûyi</a:t>
            </a:r>
            <a:r>
              <a:rPr lang="en-US" sz="4000" dirty="0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g‡a</a:t>
            </a:r>
            <a:r>
              <a:rPr lang="en-US" sz="4000" dirty="0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¨ </a:t>
            </a:r>
            <a:r>
              <a:rPr lang="en-US" sz="4000" dirty="0" err="1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wgj</a:t>
            </a:r>
            <a:r>
              <a:rPr lang="en-US" sz="4000" dirty="0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Av‡Q</a:t>
            </a:r>
            <a:r>
              <a:rPr lang="en-US" sz="4000" dirty="0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wK</a:t>
            </a:r>
            <a:r>
              <a:rPr lang="en-US" sz="4000" dirty="0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 ?</a:t>
            </a:r>
          </a:p>
          <a:p>
            <a:pPr marL="342900" indent="-342900"/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2.Qwei †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Kvb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¸‡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jv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†`L‡Z †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Kgb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9000" y="105787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AvqvZ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nkiySreeMJ" pitchFamily="2" charset="0"/>
              <a:cs typeface="RinkiySree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9981E-6 L -0.35 4.1998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14431E-6 L 0.00018 0.299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819400" y="1751806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rot="5400000">
            <a:off x="1715294" y="2856706"/>
            <a:ext cx="2209006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819400" y="3960018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152105" y="2856706"/>
            <a:ext cx="221059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289" y="4419600"/>
            <a:ext cx="7391711" cy="160043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40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1.QwewUi </a:t>
            </a:r>
            <a:r>
              <a:rPr lang="en-US" sz="40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evû</a:t>
            </a:r>
            <a:r>
              <a:rPr lang="en-US" sz="40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¸‡</a:t>
            </a:r>
            <a:r>
              <a:rPr lang="en-US" sz="40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jv</a:t>
            </a:r>
            <a:r>
              <a:rPr lang="en-US" sz="40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†</a:t>
            </a:r>
            <a:r>
              <a:rPr lang="en-US" sz="40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Kgb</a:t>
            </a:r>
            <a:r>
              <a:rPr lang="en-US" sz="40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g‡b</a:t>
            </a:r>
            <a:r>
              <a:rPr lang="en-US" sz="40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n‡”Q?</a:t>
            </a:r>
          </a:p>
          <a:p>
            <a:pPr marL="342900" indent="-342900"/>
            <a:r>
              <a:rPr lang="en-US" sz="40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2.QwewUi ‡</a:t>
            </a:r>
            <a:r>
              <a:rPr lang="en-US" sz="4000" dirty="0" err="1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Kvb</a:t>
            </a:r>
            <a:r>
              <a:rPr lang="en-US" sz="40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¸‡</a:t>
            </a:r>
            <a:r>
              <a:rPr lang="en-US" sz="4000" dirty="0" err="1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jv</a:t>
            </a:r>
            <a:r>
              <a:rPr lang="en-US" sz="40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 †</a:t>
            </a:r>
            <a:r>
              <a:rPr lang="en-US" sz="4000" dirty="0" err="1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Kgb</a:t>
            </a:r>
            <a:r>
              <a:rPr lang="en-US" sz="40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g‡b</a:t>
            </a:r>
            <a:r>
              <a:rPr lang="en-US" sz="40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 n‡”Q?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1" y="914401"/>
            <a:ext cx="190500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eM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©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nkiySreeMJ" pitchFamily="2" charset="0"/>
              <a:cs typeface="RinkiySreeMJ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3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46 L 3.33333E-6 -0.321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46 L -0.2665 -0.00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6684 0.000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95400" y="1066800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191294" y="2171700"/>
            <a:ext cx="2209006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3275012"/>
            <a:ext cx="243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628105" y="2171700"/>
            <a:ext cx="221059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34000" y="1143000"/>
            <a:ext cx="3200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306094" y="2170906"/>
            <a:ext cx="2057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4000" y="3200400"/>
            <a:ext cx="3200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7505700" y="2171700"/>
            <a:ext cx="20574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4391561"/>
            <a:ext cx="91440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Qwe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¸‡</a:t>
            </a:r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jvi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g‡a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¨ †</a:t>
            </a:r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Kvb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Awgj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Ly‡Ru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cvIqv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hvq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latin typeface="RinkiySreeMJ" pitchFamily="2" charset="0"/>
                <a:cs typeface="RinkiySreeMJ" pitchFamily="2" charset="0"/>
              </a:rPr>
              <a:t>wKbv</a:t>
            </a:r>
            <a:r>
              <a:rPr lang="en-US" sz="4000" dirty="0" smtClean="0">
                <a:latin typeface="RinkiySreeMJ" pitchFamily="2" charset="0"/>
                <a:cs typeface="RinkiySreeMJ" pitchFamily="2" charset="0"/>
              </a:rPr>
              <a:t> †`L|</a:t>
            </a:r>
            <a:endParaRPr lang="en-US" sz="4000" dirty="0">
              <a:latin typeface="RinkiySreeMJ" pitchFamily="2" charset="0"/>
              <a:cs typeface="RinkiySreeMJ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514600"/>
            <a:ext cx="8534400" cy="212365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‡</a:t>
            </a:r>
            <a:r>
              <a:rPr lang="en-US" sz="66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Pv‡Li</a:t>
            </a:r>
            <a:r>
              <a:rPr lang="en-US" sz="66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Av›`v‡R</a:t>
            </a:r>
            <a:r>
              <a:rPr lang="en-US" sz="66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GKwU</a:t>
            </a:r>
            <a:r>
              <a:rPr lang="en-US" sz="66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AvqZ</a:t>
            </a:r>
            <a:r>
              <a:rPr lang="en-US" sz="66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I </a:t>
            </a:r>
            <a:r>
              <a:rPr lang="en-US" sz="66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GKwU</a:t>
            </a:r>
            <a:r>
              <a:rPr lang="en-US" sz="66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eM</a:t>
            </a:r>
            <a:r>
              <a:rPr lang="en-US" sz="66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© </a:t>
            </a:r>
            <a:r>
              <a:rPr lang="en-US" sz="66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AvuK</a:t>
            </a:r>
            <a:r>
              <a:rPr lang="en-US" sz="66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|</a:t>
            </a:r>
            <a:endParaRPr lang="en-US" sz="9600" dirty="0">
              <a:solidFill>
                <a:srgbClr val="00B050"/>
              </a:solidFill>
              <a:latin typeface="RinkiySreeMJ" pitchFamily="2" charset="0"/>
              <a:cs typeface="RinkiySree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pti kushtia\Desktop\Emdad picture\rul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28800"/>
            <a:ext cx="7620000" cy="1371600"/>
          </a:xfrm>
          <a:prstGeom prst="rect">
            <a:avLst/>
          </a:prstGeom>
          <a:noFill/>
        </p:spPr>
      </p:pic>
      <p:pic>
        <p:nvPicPr>
          <p:cNvPr id="18435" name="Picture 3" descr="C:\Users\pti kushtia\Desktop\Emdad picture\protracto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495675"/>
            <a:ext cx="4419600" cy="2524125"/>
          </a:xfrm>
          <a:prstGeom prst="rect">
            <a:avLst/>
          </a:prstGeom>
          <a:noFill/>
        </p:spPr>
      </p:pic>
      <p:pic>
        <p:nvPicPr>
          <p:cNvPr id="18436" name="Picture 4" descr="C:\Users\pti kushtia\Desktop\Emdad picture\pencil.jpg"/>
          <p:cNvPicPr>
            <a:picLocks noChangeAspect="1" noChangeArrowheads="1"/>
          </p:cNvPicPr>
          <p:nvPr/>
        </p:nvPicPr>
        <p:blipFill>
          <a:blip r:embed="rId5" cstate="print"/>
          <a:srcRect l="47600" t="8000" r="48800" b="47600"/>
          <a:stretch>
            <a:fillRect/>
          </a:stretch>
        </p:blipFill>
        <p:spPr bwMode="auto">
          <a:xfrm>
            <a:off x="6781800" y="3352800"/>
            <a:ext cx="228600" cy="281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cÖ‡qvRbxq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DcKib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nkiySreeMJ" pitchFamily="2" charset="0"/>
              <a:cs typeface="RinkiySreeMJ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pti kushtia\Desktop\Emdad picture\rul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410200"/>
            <a:ext cx="4800600" cy="1371600"/>
          </a:xfrm>
          <a:prstGeom prst="rect">
            <a:avLst/>
          </a:prstGeom>
          <a:noFill/>
        </p:spPr>
      </p:pic>
      <p:pic>
        <p:nvPicPr>
          <p:cNvPr id="3" name="Picture 2" descr="C:\Users\pti kushtia\Desktop\Emdad picture\pencil.jpg"/>
          <p:cNvPicPr>
            <a:picLocks noChangeAspect="1" noChangeArrowheads="1"/>
          </p:cNvPicPr>
          <p:nvPr/>
        </p:nvPicPr>
        <p:blipFill>
          <a:blip r:embed="rId4" cstate="print"/>
          <a:srcRect l="46400" t="8000" r="46400" b="51200"/>
          <a:stretch>
            <a:fillRect/>
          </a:stretch>
        </p:blipFill>
        <p:spPr bwMode="auto">
          <a:xfrm rot="10800000">
            <a:off x="1066800" y="2819400"/>
            <a:ext cx="457200" cy="25908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1600198" y="5410200"/>
            <a:ext cx="3505202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pti kushtia\Desktop\Emdad picture\protract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81000" y="3190875"/>
            <a:ext cx="4038600" cy="2524125"/>
          </a:xfrm>
          <a:prstGeom prst="rect">
            <a:avLst/>
          </a:prstGeom>
          <a:noFill/>
        </p:spPr>
      </p:pic>
      <p:pic>
        <p:nvPicPr>
          <p:cNvPr id="9" name="Picture 2" descr="C:\Users\pti kushtia\Desktop\Emdad picture\pencil.jpg"/>
          <p:cNvPicPr>
            <a:picLocks noChangeAspect="1" noChangeArrowheads="1"/>
          </p:cNvPicPr>
          <p:nvPr/>
        </p:nvPicPr>
        <p:blipFill>
          <a:blip r:embed="rId4" cstate="print"/>
          <a:srcRect l="46400" t="8000" r="46400" b="51200"/>
          <a:stretch>
            <a:fillRect/>
          </a:stretch>
        </p:blipFill>
        <p:spPr bwMode="auto">
          <a:xfrm rot="10800000">
            <a:off x="1371601" y="609600"/>
            <a:ext cx="457200" cy="2590800"/>
          </a:xfrm>
          <a:prstGeom prst="rect">
            <a:avLst/>
          </a:prstGeom>
          <a:noFill/>
        </p:spPr>
      </p:pic>
      <p:sp>
        <p:nvSpPr>
          <p:cNvPr id="10" name="Flowchart: Connector 9"/>
          <p:cNvSpPr/>
          <p:nvPr/>
        </p:nvSpPr>
        <p:spPr>
          <a:xfrm>
            <a:off x="1600200" y="31546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16200000" flipV="1">
            <a:off x="381001" y="4191000"/>
            <a:ext cx="2438401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pti kushtia\Desktop\Emdad picture\rul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485900" y="3848100"/>
            <a:ext cx="4800600" cy="1371600"/>
          </a:xfrm>
          <a:prstGeom prst="rect">
            <a:avLst/>
          </a:prstGeom>
          <a:noFill/>
        </p:spPr>
      </p:pic>
      <p:pic>
        <p:nvPicPr>
          <p:cNvPr id="16" name="Picture 2" descr="C:\Users\pti kushtia\Desktop\Emdad picture\pencil.jpg"/>
          <p:cNvPicPr>
            <a:picLocks noChangeAspect="1" noChangeArrowheads="1"/>
          </p:cNvPicPr>
          <p:nvPr/>
        </p:nvPicPr>
        <p:blipFill>
          <a:blip r:embed="rId4" cstate="print"/>
          <a:srcRect l="46400" t="8000" r="46400" b="51200"/>
          <a:stretch>
            <a:fillRect/>
          </a:stretch>
        </p:blipFill>
        <p:spPr bwMode="auto">
          <a:xfrm rot="16200000">
            <a:off x="2667000" y="3962400"/>
            <a:ext cx="457200" cy="2590800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 rot="5400000">
            <a:off x="3848101" y="4152106"/>
            <a:ext cx="251459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" descr="C:\Users\pti kushtia\Desktop\Emdad picture\protracto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114675"/>
            <a:ext cx="4038600" cy="2524125"/>
          </a:xfrm>
          <a:prstGeom prst="rect">
            <a:avLst/>
          </a:prstGeom>
          <a:noFill/>
        </p:spPr>
      </p:pic>
      <p:pic>
        <p:nvPicPr>
          <p:cNvPr id="36" name="Picture 3" descr="C:\Users\pti kushtia\Desktop\Emdad picture\rul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19300" y="3314700"/>
            <a:ext cx="4800600" cy="1371600"/>
          </a:xfrm>
          <a:prstGeom prst="rect">
            <a:avLst/>
          </a:prstGeom>
          <a:noFill/>
        </p:spPr>
      </p:pic>
      <p:pic>
        <p:nvPicPr>
          <p:cNvPr id="37" name="Picture 2" descr="C:\Users\pti kushtia\Desktop\Emdad picture\pencil.jpg"/>
          <p:cNvPicPr>
            <a:picLocks noChangeAspect="1" noChangeArrowheads="1"/>
          </p:cNvPicPr>
          <p:nvPr/>
        </p:nvPicPr>
        <p:blipFill>
          <a:blip r:embed="rId4" cstate="print"/>
          <a:srcRect l="46400" t="8000" r="46400" b="51200"/>
          <a:stretch>
            <a:fillRect/>
          </a:stretch>
        </p:blipFill>
        <p:spPr bwMode="auto">
          <a:xfrm rot="10800000">
            <a:off x="4876800" y="533400"/>
            <a:ext cx="457200" cy="2590800"/>
          </a:xfrm>
          <a:prstGeom prst="rect">
            <a:avLst/>
          </a:prstGeom>
          <a:noFill/>
        </p:spPr>
      </p:pic>
      <p:sp>
        <p:nvSpPr>
          <p:cNvPr id="17" name="Flowchart: Connector 16"/>
          <p:cNvSpPr/>
          <p:nvPr/>
        </p:nvSpPr>
        <p:spPr>
          <a:xfrm flipV="1">
            <a:off x="5059681" y="3078481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Users\pti kushtia\Desktop\Emdad picture\pencil.jpg"/>
          <p:cNvPicPr>
            <a:picLocks noChangeAspect="1" noChangeArrowheads="1"/>
          </p:cNvPicPr>
          <p:nvPr/>
        </p:nvPicPr>
        <p:blipFill>
          <a:blip r:embed="rId4" cstate="print"/>
          <a:srcRect l="46400" t="8000" r="46400" b="51200"/>
          <a:stretch>
            <a:fillRect/>
          </a:stretch>
        </p:blipFill>
        <p:spPr bwMode="auto">
          <a:xfrm rot="16035373">
            <a:off x="6181658" y="4100349"/>
            <a:ext cx="457200" cy="2590800"/>
          </a:xfrm>
          <a:prstGeom prst="rect">
            <a:avLst/>
          </a:prstGeom>
          <a:noFill/>
        </p:spPr>
      </p:pic>
      <p:cxnSp>
        <p:nvCxnSpPr>
          <p:cNvPr id="21" name="Straight Connector 20"/>
          <p:cNvCxnSpPr>
            <a:stCxn id="9" idx="0"/>
          </p:cNvCxnSpPr>
          <p:nvPr/>
        </p:nvCxnSpPr>
        <p:spPr>
          <a:xfrm rot="5400000" flipH="1" flipV="1">
            <a:off x="3315494" y="1410494"/>
            <a:ext cx="74612" cy="35051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 descr="C:\Users\pti kushtia\Desktop\Emdad picture\rul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4800600" cy="1371600"/>
          </a:xfrm>
          <a:prstGeom prst="rect">
            <a:avLst/>
          </a:prstGeom>
          <a:noFill/>
        </p:spPr>
      </p:pic>
      <p:pic>
        <p:nvPicPr>
          <p:cNvPr id="25" name="Picture 2" descr="C:\Users\pti kushtia\Desktop\Emdad picture\pencil.jpg"/>
          <p:cNvPicPr>
            <a:picLocks noChangeAspect="1" noChangeArrowheads="1"/>
          </p:cNvPicPr>
          <p:nvPr/>
        </p:nvPicPr>
        <p:blipFill>
          <a:blip r:embed="rId4" cstate="print"/>
          <a:srcRect l="46400" t="8000" r="46400" b="51200"/>
          <a:stretch>
            <a:fillRect/>
          </a:stretch>
        </p:blipFill>
        <p:spPr bwMode="auto">
          <a:xfrm>
            <a:off x="4800600" y="3200400"/>
            <a:ext cx="457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29325E-6 L 0.38334 -3.29325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6821E-7 L 3.33333E-6 -0.3662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500"/>
                            </p:stCondLst>
                            <p:childTnLst>
                              <p:par>
                                <p:cTn id="1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0751E-6 L -0.36667 1.90751E-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295400"/>
            <a:ext cx="7924800" cy="1143000"/>
          </a:xfrm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`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jxq</a:t>
            </a:r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115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KvR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nkiySreeMJ" pitchFamily="2" charset="0"/>
              <a:cs typeface="RinkiySreeMJ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831592" y="3249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667000" y="49255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2971800"/>
            <a:ext cx="2057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31242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jvj</a:t>
            </a:r>
            <a:r>
              <a:rPr lang="en-US" sz="4800" dirty="0" smtClean="0">
                <a:solidFill>
                  <a:srgbClr val="FF0000"/>
                </a:solidFill>
                <a:latin typeface="RinkiySreeMJ" pitchFamily="2" charset="0"/>
                <a:cs typeface="RinkiySreeMJ" pitchFamily="2" charset="0"/>
              </a:rPr>
              <a:t> `j</a:t>
            </a:r>
            <a:endParaRPr lang="en-US" sz="4800" dirty="0">
              <a:solidFill>
                <a:srgbClr val="FF0000"/>
              </a:solidFill>
              <a:latin typeface="RinkiySreeMJ" pitchFamily="2" charset="0"/>
              <a:cs typeface="RinkiySreeMJ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00" y="4648200"/>
            <a:ext cx="20574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4800600"/>
            <a:ext cx="1961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RinkiySreeMJ" pitchFamily="2" charset="0"/>
                <a:cs typeface="RinkiySreeMJ" pitchFamily="2" charset="0"/>
              </a:rPr>
              <a:t>bxj</a:t>
            </a:r>
            <a:r>
              <a:rPr lang="en-US" sz="4800" dirty="0" smtClean="0">
                <a:solidFill>
                  <a:srgbClr val="7030A0"/>
                </a:solidFill>
                <a:latin typeface="RinkiySreeMJ" pitchFamily="2" charset="0"/>
                <a:cs typeface="RinkiySreeMJ" pitchFamily="2" charset="0"/>
              </a:rPr>
              <a:t> `j</a:t>
            </a:r>
            <a:endParaRPr lang="en-US" sz="4800" dirty="0">
              <a:solidFill>
                <a:srgbClr val="7030A0"/>
              </a:solidFill>
              <a:latin typeface="RinkiySreeMJ" pitchFamily="2" charset="0"/>
              <a:cs typeface="RinkiySree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2743200"/>
            <a:ext cx="4953000" cy="14465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AvqvZ</a:t>
            </a:r>
            <a:r>
              <a:rPr lang="en-US" sz="44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AvuK</a:t>
            </a:r>
            <a:r>
              <a:rPr lang="en-US" sz="44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I 3wU </a:t>
            </a:r>
            <a:r>
              <a:rPr lang="en-US" sz="44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K‡i</a:t>
            </a:r>
            <a:r>
              <a:rPr lang="en-US" sz="44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ˆ</a:t>
            </a:r>
            <a:r>
              <a:rPr lang="en-US" sz="44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ewkô</a:t>
            </a:r>
            <a:r>
              <a:rPr lang="en-US" sz="44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†</a:t>
            </a:r>
            <a:r>
              <a:rPr lang="en-US" sz="44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jL</a:t>
            </a:r>
            <a:r>
              <a:rPr lang="en-US" sz="44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|</a:t>
            </a:r>
            <a:endParaRPr lang="en-US" sz="4400" dirty="0">
              <a:solidFill>
                <a:srgbClr val="002060"/>
              </a:solidFill>
              <a:latin typeface="RinkiySreeMJ" pitchFamily="2" charset="0"/>
              <a:cs typeface="RinkiySree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4420850"/>
            <a:ext cx="4268600" cy="14465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eM</a:t>
            </a:r>
            <a:r>
              <a:rPr lang="en-US" sz="44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© </a:t>
            </a:r>
            <a:r>
              <a:rPr lang="en-US" sz="44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AvuK</a:t>
            </a:r>
            <a:r>
              <a:rPr lang="en-US" sz="44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I 3wU </a:t>
            </a:r>
            <a:r>
              <a:rPr lang="en-US" sz="44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K‡i</a:t>
            </a:r>
            <a:r>
              <a:rPr lang="en-US" sz="44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ˆ</a:t>
            </a:r>
            <a:r>
              <a:rPr lang="en-US" sz="44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ewkô</a:t>
            </a:r>
            <a:r>
              <a:rPr lang="en-US" sz="44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†</a:t>
            </a:r>
            <a:r>
              <a:rPr lang="en-US" sz="44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jL</a:t>
            </a:r>
            <a:r>
              <a:rPr lang="en-US" sz="44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| </a:t>
            </a:r>
            <a:endParaRPr lang="en-US" sz="4400" dirty="0">
              <a:solidFill>
                <a:srgbClr val="00B050"/>
              </a:solidFill>
              <a:latin typeface="RinkiySreeMJ" pitchFamily="2" charset="0"/>
              <a:cs typeface="RinkiySreeMJ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9" grpId="0"/>
      <p:bldP spid="13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990600"/>
            <a:ext cx="5410200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gyj¨vqb</a:t>
            </a:r>
            <a:endParaRPr lang="en-US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nkiySreeMJ" pitchFamily="2" charset="0"/>
              <a:cs typeface="RinkiySree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895600"/>
            <a:ext cx="9144000" cy="156966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1.AvqZ I </a:t>
            </a:r>
            <a:r>
              <a:rPr lang="en-US" sz="48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e‡M©i</a:t>
            </a:r>
            <a:r>
              <a:rPr lang="en-US" sz="48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g‡a</a:t>
            </a:r>
            <a:r>
              <a:rPr lang="en-US" sz="48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¨ </a:t>
            </a:r>
            <a:r>
              <a:rPr lang="en-US" sz="48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wgj,Awgj</a:t>
            </a:r>
            <a:r>
              <a:rPr lang="en-US" sz="48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†</a:t>
            </a:r>
            <a:r>
              <a:rPr lang="en-US" sz="48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Kv_vq</a:t>
            </a:r>
            <a:r>
              <a:rPr lang="en-US" sz="48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|</a:t>
            </a:r>
          </a:p>
          <a:p>
            <a:r>
              <a:rPr lang="en-US" sz="48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2.AvqZ I </a:t>
            </a:r>
            <a:r>
              <a:rPr lang="en-US" sz="48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e‡M©i</a:t>
            </a:r>
            <a:r>
              <a:rPr lang="en-US" sz="48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†</a:t>
            </a:r>
            <a:r>
              <a:rPr lang="en-US" sz="48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KvY</a:t>
            </a:r>
            <a:r>
              <a:rPr lang="en-US" sz="48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¸‡</a:t>
            </a:r>
            <a:r>
              <a:rPr lang="en-US" sz="48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jv</a:t>
            </a:r>
            <a:r>
              <a:rPr lang="en-US" sz="48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 †</a:t>
            </a:r>
            <a:r>
              <a:rPr lang="en-US" sz="4800" dirty="0" err="1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Kgb</a:t>
            </a:r>
            <a:r>
              <a:rPr lang="en-US" sz="4800" dirty="0" smtClean="0">
                <a:solidFill>
                  <a:srgbClr val="00B050"/>
                </a:solidFill>
                <a:latin typeface="RinkiySreeMJ" pitchFamily="2" charset="0"/>
                <a:cs typeface="RinkiySreeMJ" pitchFamily="2" charset="0"/>
              </a:rPr>
              <a:t>|</a:t>
            </a:r>
            <a:endParaRPr lang="en-US" sz="4800" dirty="0">
              <a:solidFill>
                <a:srgbClr val="00B050"/>
              </a:solidFill>
              <a:latin typeface="RinkiySreeMJ" pitchFamily="2" charset="0"/>
              <a:cs typeface="RinkiySree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47800" y="381000"/>
            <a:ext cx="7239000" cy="144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ea typeface="+mj-ea"/>
                <a:cs typeface="RinkiySreeMJ" pitchFamily="2" charset="0"/>
              </a:rPr>
              <a:t>a</a:t>
            </a:r>
            <a:r>
              <a:rPr kumimoji="0" lang="en-US" sz="9600" b="1" i="0" u="none" strike="noStrike" kern="1200" cap="none" spc="0" normalizeH="0" baseline="0" noProof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RinkiySreeMJ" pitchFamily="2" charset="0"/>
                <a:ea typeface="+mj-ea"/>
                <a:cs typeface="RinkiySreeMJ" pitchFamily="2" charset="0"/>
              </a:rPr>
              <a:t>b¨ev</a:t>
            </a:r>
            <a:r>
              <a:rPr kumimoji="0" lang="en-US" sz="96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RinkiySreeMJ" pitchFamily="2" charset="0"/>
                <a:ea typeface="+mj-ea"/>
                <a:cs typeface="RinkiySreeMJ" pitchFamily="2" charset="0"/>
              </a:rPr>
              <a:t>`</a:t>
            </a:r>
            <a:endParaRPr kumimoji="0" lang="en-US" sz="96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RinkiySreeMJ" pitchFamily="2" charset="0"/>
              <a:ea typeface="+mj-ea"/>
              <a:cs typeface="RinkiySreeMJ" pitchFamily="2" charset="0"/>
            </a:endParaRPr>
          </a:p>
        </p:txBody>
      </p:sp>
      <p:pic>
        <p:nvPicPr>
          <p:cNvPr id="4" name="Picture 3" descr="00 0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89916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14271"/>
            <a:ext cx="5943600" cy="1200329"/>
          </a:xfrm>
          <a:prstGeom prst="rect">
            <a:avLst/>
          </a:prstGeom>
          <a:solidFill>
            <a:srgbClr val="00206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wkÿK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cwiwPwZ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|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nkiySreeMJ" pitchFamily="2" charset="0"/>
              <a:cs typeface="RinkiySree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895600"/>
            <a:ext cx="5791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‡</a:t>
            </a:r>
            <a:r>
              <a:rPr lang="en-US" sz="3600" dirty="0" err="1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gvt</a:t>
            </a:r>
            <a:r>
              <a:rPr lang="en-US" sz="36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kvnRvnvb</a:t>
            </a:r>
            <a:endParaRPr lang="en-US" sz="3600" dirty="0" smtClean="0">
              <a:solidFill>
                <a:srgbClr val="00B0F0"/>
              </a:solidFill>
              <a:latin typeface="RinkiySreeMJ" pitchFamily="2" charset="0"/>
              <a:cs typeface="RinkiySreeMJ" pitchFamily="2" charset="0"/>
            </a:endParaRPr>
          </a:p>
          <a:p>
            <a:r>
              <a:rPr lang="en-US" sz="4000" dirty="0" err="1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cÖavb</a:t>
            </a:r>
            <a:r>
              <a:rPr lang="en-US" sz="36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wkÿK</a:t>
            </a:r>
            <a:endParaRPr lang="en-US" sz="3600" dirty="0" smtClean="0">
              <a:solidFill>
                <a:srgbClr val="00B0F0"/>
              </a:solidFill>
              <a:latin typeface="RinkiySreeMJ" pitchFamily="2" charset="0"/>
              <a:cs typeface="RinkiySreeMJ" pitchFamily="2" charset="0"/>
            </a:endParaRPr>
          </a:p>
          <a:p>
            <a:r>
              <a:rPr lang="en-US" sz="4000" dirty="0" err="1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dwKivev</a:t>
            </a:r>
            <a:r>
              <a:rPr lang="en-US" sz="40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` </a:t>
            </a:r>
            <a:r>
              <a:rPr lang="en-US" sz="3600" dirty="0" err="1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miKvwi</a:t>
            </a:r>
            <a:r>
              <a:rPr lang="en-US" sz="36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cÖv_wgK</a:t>
            </a:r>
            <a:r>
              <a:rPr lang="en-US" sz="36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we`¨vjq</a:t>
            </a:r>
            <a:r>
              <a:rPr lang="en-US" sz="36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|</a:t>
            </a:r>
          </a:p>
          <a:p>
            <a:r>
              <a:rPr lang="en-US" sz="3600" dirty="0" err="1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nweMÁ</a:t>
            </a:r>
            <a:r>
              <a:rPr lang="en-US" sz="36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m`i</a:t>
            </a:r>
            <a:r>
              <a:rPr lang="en-US" sz="36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, </a:t>
            </a:r>
            <a:r>
              <a:rPr lang="en-US" sz="3600" dirty="0" err="1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nweMÁ</a:t>
            </a:r>
            <a:r>
              <a:rPr lang="en-US" sz="3600" dirty="0" smtClean="0">
                <a:solidFill>
                  <a:srgbClr val="00B0F0"/>
                </a:solidFill>
                <a:latin typeface="RinkiySreeMJ" pitchFamily="2" charset="0"/>
                <a:cs typeface="RinkiySreeMJ" pitchFamily="2" charset="0"/>
              </a:rPr>
              <a:t>।</a:t>
            </a:r>
            <a:endParaRPr lang="en-US" sz="3600" dirty="0">
              <a:solidFill>
                <a:srgbClr val="00B0F0"/>
              </a:solidFill>
              <a:latin typeface="RinkiySreeMJ" pitchFamily="2" charset="0"/>
              <a:cs typeface="RinkiySreeMJ" pitchFamily="2" charset="0"/>
            </a:endParaRPr>
          </a:p>
        </p:txBody>
      </p:sp>
      <p:pic>
        <p:nvPicPr>
          <p:cNvPr id="5" name="Picture 4" descr="FB_IMG_14990635873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1143000"/>
            <a:ext cx="14478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667001"/>
            <a:ext cx="7924800" cy="413837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5400" dirty="0" smtClean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5400" dirty="0" smtClean="0">
                <a:solidFill>
                  <a:srgbClr val="FF66CC"/>
                </a:solidFill>
                <a:latin typeface="RinkiySreeMJ" pitchFamily="2" charset="0"/>
                <a:cs typeface="RinkiySreeMJ" pitchFamily="2" charset="0"/>
              </a:rPr>
              <a:t>‡</a:t>
            </a:r>
            <a:r>
              <a:rPr lang="en-US" sz="5400" dirty="0" err="1" smtClean="0">
                <a:solidFill>
                  <a:srgbClr val="FF66CC"/>
                </a:solidFill>
                <a:latin typeface="RinkiySreeMJ" pitchFamily="2" charset="0"/>
                <a:cs typeface="RinkiySreeMJ" pitchFamily="2" charset="0"/>
              </a:rPr>
              <a:t>kÖwYt</a:t>
            </a:r>
            <a:r>
              <a:rPr lang="en-US" sz="5400" dirty="0" smtClean="0">
                <a:solidFill>
                  <a:srgbClr val="FF66CC"/>
                </a:solidFill>
                <a:latin typeface="RinkiySreeMJ" pitchFamily="2" charset="0"/>
                <a:cs typeface="RinkiySreeMJ" pitchFamily="2" charset="0"/>
              </a:rPr>
              <a:t> 5g</a:t>
            </a:r>
          </a:p>
          <a:p>
            <a:r>
              <a:rPr lang="bn-BD" sz="5400" dirty="0" smtClean="0">
                <a:solidFill>
                  <a:srgbClr val="FF66CC"/>
                </a:solidFill>
                <a:latin typeface="RinkiySreeMJ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solidFill>
                  <a:srgbClr val="FF66CC"/>
                </a:solidFill>
                <a:latin typeface="RinkiySreeMJ" pitchFamily="2" charset="0"/>
                <a:cs typeface="RinkiySreeMJ" pitchFamily="2" charset="0"/>
              </a:rPr>
              <a:t>welqt</a:t>
            </a:r>
            <a:r>
              <a:rPr lang="en-US" sz="5400" dirty="0" smtClean="0">
                <a:solidFill>
                  <a:srgbClr val="FF66CC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5400" dirty="0" err="1" smtClean="0">
                <a:solidFill>
                  <a:srgbClr val="FF66CC"/>
                </a:solidFill>
                <a:latin typeface="RinkiySreeMJ" pitchFamily="2" charset="0"/>
                <a:cs typeface="RinkiySreeMJ" pitchFamily="2" charset="0"/>
              </a:rPr>
              <a:t>MwbZ</a:t>
            </a:r>
            <a:endParaRPr lang="en-US" sz="5400" dirty="0" smtClean="0">
              <a:solidFill>
                <a:srgbClr val="FF66CC"/>
              </a:solidFill>
              <a:latin typeface="RinkiySreeMJ" pitchFamily="2" charset="0"/>
              <a:cs typeface="RinkiySreeMJ" pitchFamily="2" charset="0"/>
            </a:endParaRPr>
          </a:p>
          <a:p>
            <a:r>
              <a:rPr lang="bn-BD" sz="5400" dirty="0" smtClean="0">
                <a:solidFill>
                  <a:srgbClr val="FF66CC"/>
                </a:solidFill>
                <a:latin typeface="RinkiySreeMJ" pitchFamily="2" charset="0"/>
                <a:cs typeface="NikoshBAN" pitchFamily="2" charset="0"/>
              </a:rPr>
              <a:t>   </a:t>
            </a:r>
            <a:r>
              <a:rPr lang="en-US" sz="5400" dirty="0" err="1" smtClean="0">
                <a:solidFill>
                  <a:srgbClr val="FF66CC"/>
                </a:solidFill>
                <a:latin typeface="RinkiySreeMJ" pitchFamily="2" charset="0"/>
                <a:cs typeface="RinkiySreeMJ" pitchFamily="2" charset="0"/>
              </a:rPr>
              <a:t>cv‡Vi</a:t>
            </a:r>
            <a:r>
              <a:rPr lang="en-US" sz="5400" dirty="0" smtClean="0">
                <a:solidFill>
                  <a:srgbClr val="FF66CC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5400" dirty="0" err="1" smtClean="0">
                <a:solidFill>
                  <a:srgbClr val="FF66CC"/>
                </a:solidFill>
                <a:latin typeface="RinkiySreeMJ" pitchFamily="2" charset="0"/>
                <a:cs typeface="RinkiySreeMJ" pitchFamily="2" charset="0"/>
              </a:rPr>
              <a:t>welqt</a:t>
            </a:r>
            <a:r>
              <a:rPr lang="en-US" sz="5400" dirty="0" smtClean="0">
                <a:solidFill>
                  <a:srgbClr val="FF66CC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5400" dirty="0" err="1" smtClean="0">
                <a:solidFill>
                  <a:srgbClr val="FF66CC"/>
                </a:solidFill>
                <a:latin typeface="RinkiySreeMJ" pitchFamily="2" charset="0"/>
                <a:cs typeface="RinkiySreeMJ" pitchFamily="2" charset="0"/>
              </a:rPr>
              <a:t>AvqZ</a:t>
            </a:r>
            <a:r>
              <a:rPr lang="en-US" sz="5400" dirty="0" smtClean="0">
                <a:solidFill>
                  <a:srgbClr val="FF66CC"/>
                </a:solidFill>
                <a:latin typeface="RinkiySreeMJ" pitchFamily="2" charset="0"/>
                <a:cs typeface="RinkiySreeMJ" pitchFamily="2" charset="0"/>
              </a:rPr>
              <a:t> I </a:t>
            </a:r>
            <a:r>
              <a:rPr lang="en-US" sz="5400" dirty="0" err="1" smtClean="0">
                <a:solidFill>
                  <a:srgbClr val="FF66CC"/>
                </a:solidFill>
                <a:latin typeface="RinkiySreeMJ" pitchFamily="2" charset="0"/>
                <a:cs typeface="RinkiySreeMJ" pitchFamily="2" charset="0"/>
              </a:rPr>
              <a:t>eM</a:t>
            </a:r>
            <a:r>
              <a:rPr lang="en-US" sz="5400" dirty="0" smtClean="0">
                <a:solidFill>
                  <a:srgbClr val="FF66CC"/>
                </a:solidFill>
                <a:latin typeface="RinkiySreeMJ" pitchFamily="2" charset="0"/>
                <a:cs typeface="RinkiySreeMJ" pitchFamily="2" charset="0"/>
              </a:rPr>
              <a:t>© |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990600"/>
            <a:ext cx="6324600" cy="144655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cvV</a:t>
            </a:r>
            <a:r>
              <a:rPr lang="en-US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cwiwPwZ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nkiySreeMJ" pitchFamily="2" charset="0"/>
              <a:cs typeface="RinkiySree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763000" cy="3581400"/>
          </a:xfrm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514350" indent="-514350" algn="l"/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1.AvqvZ I 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e‡M©i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AvK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…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wZ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Abyhvqx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c„_K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c„_K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fv‡e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mvRv‡Z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cvi‡e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|</a:t>
            </a:r>
          </a:p>
          <a:p>
            <a:pPr marL="514350" indent="-514350" algn="l"/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2.AvqvZ I 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© 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AvKu‡Z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cvi‡e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|</a:t>
            </a:r>
          </a:p>
          <a:p>
            <a:pPr marL="514350" indent="-514350" algn="l"/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3.AvqvZ I 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e‡M©i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ˆ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ewkô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m¤ú‡K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© </a:t>
            </a:r>
            <a:r>
              <a:rPr lang="en-US" sz="40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Rvb‡e</a:t>
            </a:r>
            <a:r>
              <a:rPr lang="en-US" sz="4000" dirty="0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RinkiySreeMJ" pitchFamily="2" charset="0"/>
              </a:rPr>
              <a:t>|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l"/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990600"/>
            <a:ext cx="8382000" cy="144655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n w="28575">
                  <a:solidFill>
                    <a:srgbClr val="7030A0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 w="28575">
                  <a:solidFill>
                    <a:srgbClr val="7030A0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RinkiySreeMJ" pitchFamily="2" charset="0"/>
                <a:cs typeface="NikoshBAN" pitchFamily="2" charset="0"/>
              </a:rPr>
              <a:t>wkLbdj</a:t>
            </a:r>
            <a:r>
              <a:rPr lang="en-US" sz="8800" dirty="0" smtClean="0">
                <a:ln w="28575">
                  <a:solidFill>
                    <a:srgbClr val="7030A0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RinkiySreeMJ" pitchFamily="2" charset="0"/>
                <a:cs typeface="NikoshBAN" pitchFamily="2" charset="0"/>
              </a:rPr>
              <a:t>|</a:t>
            </a:r>
            <a:endParaRPr lang="en-US" sz="8800" dirty="0">
              <a:ln w="28575">
                <a:solidFill>
                  <a:srgbClr val="7030A0"/>
                </a:solidFill>
              </a:ln>
              <a:blipFill>
                <a:blip r:embed="rId3"/>
                <a:stretch>
                  <a:fillRect/>
                </a:stretch>
              </a:blipFill>
              <a:latin typeface="RinkiySreeMJ" pitchFamily="2" charset="0"/>
              <a:cs typeface="RinkiySree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ti kushtia\Desktop\Emdad picture\RightAngl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19400"/>
            <a:ext cx="4419600" cy="2981325"/>
          </a:xfrm>
          <a:prstGeom prst="rect">
            <a:avLst/>
          </a:prstGeom>
          <a:noFill/>
        </p:spPr>
      </p:pic>
      <p:pic>
        <p:nvPicPr>
          <p:cNvPr id="2051" name="Picture 3" descr="C:\Users\pti kushtia\Desktop\Emdad picture\Screen shot 2012-01-29 at 9.59.32 A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09800"/>
            <a:ext cx="3479800" cy="2984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5334000"/>
            <a:ext cx="2743200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62100A"/>
                </a:solidFill>
                <a:latin typeface="RinkiySreeMJ" pitchFamily="2" charset="0"/>
                <a:cs typeface="RinkiySreeMJ" pitchFamily="2" charset="0"/>
              </a:rPr>
              <a:t>mg‡Kvb</a:t>
            </a:r>
            <a:endParaRPr lang="en-US" sz="4800" dirty="0">
              <a:solidFill>
                <a:srgbClr val="62100A"/>
              </a:solidFill>
              <a:latin typeface="RinkiySreeMJ" pitchFamily="2" charset="0"/>
              <a:cs typeface="RinkiySree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5334000"/>
            <a:ext cx="2895600" cy="830997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2060"/>
                </a:solidFill>
                <a:latin typeface="RinkiySreeMJ" pitchFamily="2" charset="0"/>
                <a:cs typeface="RinkiySreeMJ" pitchFamily="2" charset="0"/>
              </a:rPr>
              <a:t>myÿ‡Kvb</a:t>
            </a:r>
            <a:endParaRPr lang="en-US" sz="4800" dirty="0">
              <a:solidFill>
                <a:srgbClr val="002060"/>
              </a:solidFill>
              <a:latin typeface="RinkiySreeMJ" pitchFamily="2" charset="0"/>
              <a:cs typeface="RinkiySree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610600" cy="132343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Qwe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 ¸‡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jv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wP‡b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ej</a:t>
            </a:r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|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nkiySreeMJ" pitchFamily="2" charset="0"/>
              <a:cs typeface="RinkiySree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5" grpId="1" animBg="1"/>
      <p:bldP spid="6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ti kushtia\Desktop\Emdad picture\ur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0795">
            <a:off x="-10398" y="3485535"/>
            <a:ext cx="2770124" cy="2466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pti kushtia\Desktop\Emdad picture\Hope_Rect_End_Table_Coffee_Table__Sofa_Table_Harvest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95400"/>
            <a:ext cx="3127852" cy="1905000"/>
          </a:xfrm>
          <a:prstGeom prst="rect">
            <a:avLst/>
          </a:prstGeom>
          <a:noFill/>
        </p:spPr>
      </p:pic>
      <p:sp>
        <p:nvSpPr>
          <p:cNvPr id="16" name="Diamond 15"/>
          <p:cNvSpPr/>
          <p:nvPr/>
        </p:nvSpPr>
        <p:spPr>
          <a:xfrm rot="618511">
            <a:off x="980419" y="1363310"/>
            <a:ext cx="2580620" cy="1311979"/>
          </a:xfrm>
          <a:prstGeom prst="diamond">
            <a:avLst/>
          </a:prstGeom>
          <a:noFill/>
          <a:ln w="57150">
            <a:solidFill>
              <a:srgbClr val="FFC000"/>
            </a:solidFill>
          </a:ln>
          <a:scene3d>
            <a:camera prst="isometricOffAxis1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rot="177598">
            <a:off x="165301" y="3215320"/>
            <a:ext cx="2438400" cy="2514600"/>
          </a:xfrm>
          <a:prstGeom prst="parallelogram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54102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RinkiySreeMJ" pitchFamily="2" charset="0"/>
                <a:cs typeface="RinkiySreeMJ" pitchFamily="2" charset="0"/>
              </a:rPr>
              <a:t>AvK</a:t>
            </a:r>
            <a:r>
              <a:rPr lang="en-US" sz="4400" dirty="0" smtClean="0">
                <a:solidFill>
                  <a:srgbClr val="C00000"/>
                </a:solidFill>
                <a:latin typeface="RinkiySreeMJ" pitchFamily="2" charset="0"/>
                <a:cs typeface="RinkiySreeMJ" pitchFamily="2" charset="0"/>
              </a:rPr>
              <a:t>…</a:t>
            </a:r>
            <a:r>
              <a:rPr lang="en-US" sz="4400" dirty="0" err="1" smtClean="0">
                <a:solidFill>
                  <a:srgbClr val="C00000"/>
                </a:solidFill>
                <a:latin typeface="RinkiySreeMJ" pitchFamily="2" charset="0"/>
                <a:cs typeface="RinkiySreeMJ" pitchFamily="2" charset="0"/>
              </a:rPr>
              <a:t>wZ</a:t>
            </a:r>
            <a:r>
              <a:rPr lang="en-US" sz="4400" dirty="0" smtClean="0">
                <a:solidFill>
                  <a:srgbClr val="C00000"/>
                </a:solidFill>
                <a:latin typeface="RinkiySreeMJ" pitchFamily="2" charset="0"/>
                <a:cs typeface="RinkiySreeMJ" pitchFamily="2" charset="0"/>
              </a:rPr>
              <a:t>¸‡</a:t>
            </a:r>
            <a:r>
              <a:rPr lang="en-US" sz="4400" dirty="0" err="1" smtClean="0">
                <a:solidFill>
                  <a:srgbClr val="C00000"/>
                </a:solidFill>
                <a:latin typeface="RinkiySreeMJ" pitchFamily="2" charset="0"/>
                <a:cs typeface="RinkiySreeMJ" pitchFamily="2" charset="0"/>
              </a:rPr>
              <a:t>jv‡K</a:t>
            </a:r>
            <a:r>
              <a:rPr lang="en-US" sz="4400" dirty="0" smtClean="0">
                <a:solidFill>
                  <a:srgbClr val="C00000"/>
                </a:solidFill>
                <a:latin typeface="RinkiySreeMJ" pitchFamily="2" charset="0"/>
                <a:cs typeface="RinkiySreeMJ" pitchFamily="2" charset="0"/>
              </a:rPr>
              <a:t> †K, </a:t>
            </a:r>
            <a:r>
              <a:rPr lang="en-US" sz="4400" dirty="0" err="1" smtClean="0">
                <a:solidFill>
                  <a:srgbClr val="C00000"/>
                </a:solidFill>
                <a:latin typeface="RinkiySreeMJ" pitchFamily="2" charset="0"/>
                <a:cs typeface="RinkiySreeMJ" pitchFamily="2" charset="0"/>
              </a:rPr>
              <a:t>wK</a:t>
            </a:r>
            <a:r>
              <a:rPr lang="en-US" sz="4400" dirty="0" smtClean="0">
                <a:solidFill>
                  <a:srgbClr val="C0000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RinkiySreeMJ" pitchFamily="2" charset="0"/>
                <a:cs typeface="RinkiySreeMJ" pitchFamily="2" charset="0"/>
              </a:rPr>
              <a:t>e‡j</a:t>
            </a:r>
            <a:r>
              <a:rPr lang="en-US" sz="4400" dirty="0" smtClean="0">
                <a:solidFill>
                  <a:srgbClr val="C00000"/>
                </a:solidFill>
                <a:latin typeface="RinkiySreeMJ" pitchFamily="2" charset="0"/>
                <a:cs typeface="RinkiySreeMJ" pitchFamily="2" charset="0"/>
              </a:rPr>
              <a:t> ?</a:t>
            </a:r>
            <a:endParaRPr lang="en-US" sz="4400" dirty="0">
              <a:solidFill>
                <a:srgbClr val="C00000"/>
              </a:solidFill>
              <a:latin typeface="RinkiySreeMJ" pitchFamily="2" charset="0"/>
              <a:cs typeface="RinkiySree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2461E-6 L 0.42049 -0.002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5143E-6 L 0.49167 -2.45143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9" grpId="0" animBg="1"/>
      <p:bldP spid="19" grpId="1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43200"/>
            <a:ext cx="8610599" cy="175432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NikoshBAN" pitchFamily="2" charset="0"/>
              </a:rPr>
              <a:t>AvR‡Ki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NikoshBAN" pitchFamily="2" charset="0"/>
              </a:rPr>
              <a:t>cv‡Vi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NikoshBAN" pitchFamily="2" charset="0"/>
              </a:rPr>
              <a:t>wk‡ivbvgt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NikoshBAN" pitchFamily="2" charset="0"/>
              </a:rPr>
              <a:t>PZzf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NikoshBAN" pitchFamily="2" charset="0"/>
              </a:rPr>
              <a:t>‚©R|</a:t>
            </a:r>
          </a:p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cvV¨vskt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AvqvZ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 I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eM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© |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2"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nkiySreeMJ" pitchFamily="2" charset="0"/>
              <a:cs typeface="RinkiySree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514600" y="1828800"/>
            <a:ext cx="403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590800" y="1828800"/>
            <a:ext cx="0" cy="2209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90800" y="4038600"/>
            <a:ext cx="40386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53200" y="1828800"/>
            <a:ext cx="0" cy="22098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81800" y="2362200"/>
            <a:ext cx="21336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RinkiySreeMJ" pitchFamily="2" charset="0"/>
                <a:cs typeface="RinkiySreeMJ" pitchFamily="2" charset="0"/>
              </a:rPr>
              <a:t>GKwU</a:t>
            </a:r>
            <a:r>
              <a:rPr lang="en-US" sz="4000" dirty="0" smtClean="0">
                <a:solidFill>
                  <a:srgbClr val="7030A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RinkiySreeMJ" pitchFamily="2" charset="0"/>
                <a:cs typeface="RinkiySreeMJ" pitchFamily="2" charset="0"/>
              </a:rPr>
              <a:t>evû</a:t>
            </a:r>
            <a:endParaRPr lang="en-US" sz="4000" dirty="0">
              <a:solidFill>
                <a:srgbClr val="7030A0"/>
              </a:solidFill>
              <a:latin typeface="RinkiySreeMJ" pitchFamily="2" charset="0"/>
              <a:cs typeface="RinkiySree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65812" y="5105400"/>
            <a:ext cx="2277788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RinkiySreeMJ" pitchFamily="2" charset="0"/>
                <a:cs typeface="RinkiySreeMJ" pitchFamily="2" charset="0"/>
              </a:rPr>
              <a:t>GKwU</a:t>
            </a:r>
            <a:r>
              <a:rPr lang="en-US" sz="4000" dirty="0" smtClean="0">
                <a:solidFill>
                  <a:srgbClr val="7030A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RinkiySreeMJ" pitchFamily="2" charset="0"/>
                <a:cs typeface="RinkiySreeMJ" pitchFamily="2" charset="0"/>
              </a:rPr>
              <a:t>evû</a:t>
            </a:r>
            <a:endParaRPr lang="en-US" sz="4000" dirty="0">
              <a:solidFill>
                <a:srgbClr val="7030A0"/>
              </a:solidFill>
              <a:latin typeface="RinkiySreeMJ" pitchFamily="2" charset="0"/>
              <a:cs typeface="RinkiySreeMJ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2362200"/>
            <a:ext cx="2209800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RinkiySreeMJ" pitchFamily="2" charset="0"/>
                <a:cs typeface="RinkiySreeMJ" pitchFamily="2" charset="0"/>
              </a:rPr>
              <a:t>GKwU</a:t>
            </a:r>
            <a:r>
              <a:rPr lang="en-US" sz="4000" dirty="0" smtClean="0">
                <a:solidFill>
                  <a:srgbClr val="7030A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RinkiySreeMJ" pitchFamily="2" charset="0"/>
                <a:cs typeface="RinkiySreeMJ" pitchFamily="2" charset="0"/>
              </a:rPr>
              <a:t>evû</a:t>
            </a:r>
            <a:endParaRPr lang="en-US" sz="4000" dirty="0">
              <a:solidFill>
                <a:srgbClr val="7030A0"/>
              </a:solidFill>
              <a:latin typeface="RinkiySreeMJ" pitchFamily="2" charset="0"/>
              <a:cs typeface="RinkiySreeMJ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990600"/>
            <a:ext cx="2667000" cy="76944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7030A0"/>
                </a:solidFill>
                <a:latin typeface="RinkiySreeMJ" pitchFamily="2" charset="0"/>
                <a:cs typeface="RinkiySreeMJ" pitchFamily="2" charset="0"/>
              </a:rPr>
              <a:t>GKwU</a:t>
            </a:r>
            <a:r>
              <a:rPr lang="en-US" sz="4400" dirty="0" smtClean="0">
                <a:solidFill>
                  <a:srgbClr val="7030A0"/>
                </a:solidFill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RinkiySreeMJ" pitchFamily="2" charset="0"/>
                <a:cs typeface="RinkiySreeMJ" pitchFamily="2" charset="0"/>
              </a:rPr>
              <a:t>evû</a:t>
            </a:r>
            <a:endParaRPr lang="en-US" sz="4400" dirty="0">
              <a:solidFill>
                <a:srgbClr val="7030A0"/>
              </a:solidFill>
              <a:latin typeface="RinkiySreeMJ" pitchFamily="2" charset="0"/>
              <a:cs typeface="RinkiySree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2109E-6 L 0.12916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68363E-6 L 3.33333E-6 -0.066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2.46994E-6 L -0.08316 -2.4699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5837E-6 L -3.33333E-6 0.088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29540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57800" y="2362200"/>
            <a:ext cx="28194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4458494" y="3237706"/>
            <a:ext cx="17526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0" y="4114800"/>
            <a:ext cx="27432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7201694" y="3237706"/>
            <a:ext cx="17526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66800" y="2362200"/>
            <a:ext cx="2133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200400" y="2362201"/>
            <a:ext cx="795" cy="175260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6800" y="2362200"/>
            <a:ext cx="0" cy="17526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66800" y="4114800"/>
            <a:ext cx="213360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inus 23"/>
          <p:cNvSpPr/>
          <p:nvPr/>
        </p:nvSpPr>
        <p:spPr>
          <a:xfrm>
            <a:off x="3810000" y="-1600200"/>
            <a:ext cx="381000" cy="9829800"/>
          </a:xfrm>
          <a:prstGeom prst="mathMinus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038593" y="1211759"/>
            <a:ext cx="4653262" cy="8309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‡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Kvb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cv_©K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¨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Av‡Q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wK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inkiySreeMJ" pitchFamily="2" charset="0"/>
                <a:cs typeface="RinkiySreeMJ" pitchFamily="2" charset="0"/>
              </a:rPr>
              <a:t> ?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inkiySreeMJ" pitchFamily="2" charset="0"/>
              <a:cs typeface="RinkiySreeMJ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525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329</Words>
  <Application>Microsoft Office PowerPoint</Application>
  <PresentationFormat>On-screen Show (4:3)</PresentationFormat>
  <Paragraphs>63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`jxq KvR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fokirabad gps</cp:lastModifiedBy>
  <cp:revision>223</cp:revision>
  <dcterms:created xsi:type="dcterms:W3CDTF">2006-08-16T00:00:00Z</dcterms:created>
  <dcterms:modified xsi:type="dcterms:W3CDTF">2020-03-16T07:24:08Z</dcterms:modified>
</cp:coreProperties>
</file>