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60" r:id="rId3"/>
    <p:sldId id="256" r:id="rId4"/>
    <p:sldId id="259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3/11/2020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3/11/2020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8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62000" y="1676401"/>
            <a:ext cx="8001000" cy="5478423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bn-IN" sz="2400" dirty="0" smtClean="0">
                <a:solidFill>
                  <a:srgbClr val="92D050"/>
                </a:solidFill>
              </a:rPr>
              <a:t>          			</a:t>
            </a:r>
            <a:r>
              <a:rPr lang="en-US" sz="2400" dirty="0" smtClean="0"/>
              <a:t> 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নামঃস্বরূপ</a:t>
            </a:r>
            <a:r>
              <a:rPr lang="bn-IN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নাথ</a:t>
            </a:r>
            <a:endParaRPr lang="bn-IN" sz="24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IN" sz="2400" dirty="0" smtClean="0">
                <a:latin typeface="NikoshBAN" pitchFamily="2" charset="0"/>
                <a:cs typeface="NikoshBAN" pitchFamily="2" charset="0"/>
              </a:rPr>
              <a:t>                                       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2400" dirty="0" smtClean="0">
                <a:latin typeface="NikoshBAN" pitchFamily="2" charset="0"/>
                <a:cs typeface="NikoshBAN" pitchFamily="2" charset="0"/>
              </a:rPr>
              <a:t> সহকারী শিক্ষক</a:t>
            </a:r>
          </a:p>
          <a:p>
            <a:pPr algn="ctr"/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মসজিদিয়া বজলুছ ছোবহান  চৌধুরী উচ্চ বিদ্যা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লয়</a:t>
            </a:r>
            <a:endParaRPr lang="en-US" sz="28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মিরসরাই, চট্টগ্রাম</a:t>
            </a:r>
            <a:endParaRPr lang="bn-IN" sz="36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endParaRPr lang="bn-IN" sz="2400" dirty="0" smtClean="0"/>
          </a:p>
          <a:p>
            <a:pPr algn="ctr"/>
            <a:r>
              <a:rPr lang="bn-IN" sz="2000" dirty="0" smtClean="0">
                <a:latin typeface="NikoshBAN" pitchFamily="2" charset="0"/>
                <a:cs typeface="NikoshBAN" pitchFamily="2" charset="0"/>
              </a:rPr>
              <a:t>মোবাইলঃ০১৮৫৩৯২১৪০৮</a:t>
            </a:r>
          </a:p>
          <a:p>
            <a:pPr algn="ctr"/>
            <a:r>
              <a:rPr lang="en-US" sz="2400" dirty="0" smtClean="0">
                <a:latin typeface="Times New Roman" pitchFamily="18" charset="0"/>
              </a:rPr>
              <a:t>E-mail- sawrupnath14@gmail.com</a:t>
            </a:r>
            <a:r>
              <a:rPr lang="bn-IN" sz="2400" dirty="0" smtClean="0"/>
              <a:t>   </a:t>
            </a:r>
            <a:endParaRPr lang="bn-IN" sz="32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sz="2800" dirty="0" smtClean="0">
                <a:latin typeface="NikoshBAN" pitchFamily="2" charset="0"/>
                <a:cs typeface="NikoshBAN" pitchFamily="2" charset="0"/>
              </a:rPr>
              <a:t>  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আই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ডি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নং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-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০১০৫০২৭০৮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০৫</a:t>
            </a:r>
          </a:p>
          <a:p>
            <a:pPr algn="ctr"/>
            <a:r>
              <a:rPr lang="bn-IN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ব্যাচঃ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২৭</a:t>
            </a:r>
          </a:p>
          <a:p>
            <a:pPr algn="ctr"/>
            <a:r>
              <a:rPr lang="bn-IN" sz="2800" dirty="0" smtClean="0">
                <a:latin typeface="NikoshBAN" pitchFamily="2" charset="0"/>
                <a:cs typeface="NikoshBAN" pitchFamily="2" charset="0"/>
              </a:rPr>
              <a:t>    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ভেনু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ঃসরকারি ট্রিচার্স ট্রেনিং কলেজ</a:t>
            </a:r>
          </a:p>
          <a:p>
            <a:pPr algn="ctr"/>
            <a:r>
              <a:rPr lang="bn-IN" sz="2800" dirty="0" smtClean="0">
                <a:latin typeface="NikoshBAN" pitchFamily="2" charset="0"/>
                <a:cs typeface="NikoshBAN" pitchFamily="2" charset="0"/>
              </a:rPr>
              <a:t>      আই সি টি প্রকল্প ২য় পর্যায়</a:t>
            </a:r>
          </a:p>
          <a:p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endParaRPr lang="bn-IN" dirty="0" smtClean="0"/>
          </a:p>
          <a:p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685800" y="1676400"/>
            <a:ext cx="8001000" cy="4800600"/>
          </a:xfrm>
          <a:prstGeom prst="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743200" y="228600"/>
            <a:ext cx="3048000" cy="1446550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bn-IN" sz="8800" i="1" dirty="0" smtClean="0"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8800" i="1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304800"/>
            <a:ext cx="8382000" cy="156966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মনে করো তোমার গণিত বইটি হারিয়ে গেছে? কালকে তোমার পরীক্ষা। এই মুহুর্তে নতুন বই ও জোগাড় করা অনেক কষ্টসাধ্য। তুমি কি করবে চিন্তা করেছ?</a:t>
            </a:r>
          </a:p>
        </p:txBody>
      </p:sp>
      <p:pic>
        <p:nvPicPr>
          <p:cNvPr id="3" name="Picture 2" descr="jj.jf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6400" y="2029764"/>
            <a:ext cx="5029199" cy="2849451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57200" y="5105400"/>
            <a:ext cx="8229600" cy="1138773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তুমি কিন্তু ইচ্ছে করলেই </a:t>
            </a:r>
            <a:r>
              <a:rPr lang="en-US" sz="3200" dirty="0" smtClean="0">
                <a:latin typeface="+mj-lt"/>
                <a:cs typeface="NikoshBAN" pitchFamily="2" charset="0"/>
              </a:rPr>
              <a:t>NCTB WEBSITE 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 থেকে তোমার বইটি ডাঊনলোড করে পড়াশুনা ঠিকভাবে করে 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নিতে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 পারো।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990600"/>
            <a:ext cx="7391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কয়েকটি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জনপ্রিয়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ওয়েব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সাইট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যা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তোমরা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দৈনন্দিন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বিভিন্ন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সমস্যা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সমাধানের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উপায়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খুঁজে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পেতে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পারো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?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fg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24400" y="2286000"/>
            <a:ext cx="3705225" cy="923925"/>
          </a:xfrm>
          <a:prstGeom prst="rect">
            <a:avLst/>
          </a:prstGeom>
        </p:spPr>
      </p:pic>
      <p:pic>
        <p:nvPicPr>
          <p:cNvPr id="4" name="Picture 3" descr="indexdf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57800" y="3657601"/>
            <a:ext cx="3171825" cy="1066800"/>
          </a:xfrm>
          <a:prstGeom prst="rect">
            <a:avLst/>
          </a:prstGeom>
        </p:spPr>
      </p:pic>
      <p:pic>
        <p:nvPicPr>
          <p:cNvPr id="5" name="Picture 4" descr="dwqd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10200" y="5334001"/>
            <a:ext cx="2952750" cy="9144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28600" y="2514600"/>
            <a:ext cx="3810000" cy="58477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www.pipilika.com</a:t>
            </a:r>
            <a:endParaRPr lang="en-US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85800" y="3810000"/>
            <a:ext cx="3505200" cy="584775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en-US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www.google.com</a:t>
            </a:r>
            <a:endParaRPr lang="en-US" sz="32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28600" y="5334000"/>
            <a:ext cx="4267200" cy="52322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en-US" sz="2800" dirty="0" smtClean="0">
                <a:solidFill>
                  <a:srgbClr val="FF0000"/>
                </a:solidFill>
              </a:rPr>
              <a:t>www.khanacademy.com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47800" y="457200"/>
            <a:ext cx="4419600" cy="110799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IN" sz="66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6600" dirty="0" err="1" smtClean="0">
                <a:latin typeface="NikoshBAN" pitchFamily="2" charset="0"/>
                <a:cs typeface="NikoshBAN" pitchFamily="2" charset="0"/>
              </a:rPr>
              <a:t>বাড়ির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কাজ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3400" y="2971800"/>
            <a:ext cx="8153400" cy="2308324"/>
          </a:xfrm>
          <a:prstGeom prst="rect">
            <a:avLst/>
          </a:prstGeom>
          <a:noFill/>
          <a:ln w="5715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dirty="0" err="1" smtClean="0"/>
              <a:t>তোমারা</a:t>
            </a:r>
            <a:r>
              <a:rPr lang="en-US" sz="3600" dirty="0" smtClean="0"/>
              <a:t> </a:t>
            </a:r>
            <a:r>
              <a:rPr lang="en-US" sz="3600" dirty="0" err="1" smtClean="0"/>
              <a:t>বাড়িতে</a:t>
            </a:r>
            <a:r>
              <a:rPr lang="en-US" sz="3600" dirty="0" smtClean="0"/>
              <a:t> </a:t>
            </a:r>
            <a:r>
              <a:rPr lang="en-US" sz="3600" dirty="0" err="1" smtClean="0"/>
              <a:t>এমন</a:t>
            </a:r>
            <a:r>
              <a:rPr lang="en-US" sz="3600" dirty="0" smtClean="0"/>
              <a:t> </a:t>
            </a:r>
            <a:r>
              <a:rPr lang="en-US" sz="3600" dirty="0" err="1" smtClean="0"/>
              <a:t>কয়েকটি</a:t>
            </a:r>
            <a:r>
              <a:rPr lang="en-US" sz="3600" dirty="0" smtClean="0"/>
              <a:t> </a:t>
            </a:r>
            <a:r>
              <a:rPr lang="en-US" sz="3600" dirty="0" err="1" smtClean="0"/>
              <a:t>কাজের</a:t>
            </a:r>
            <a:r>
              <a:rPr lang="en-US" sz="3600" dirty="0" smtClean="0"/>
              <a:t> </a:t>
            </a:r>
            <a:r>
              <a:rPr lang="en-US" sz="3600" dirty="0" err="1" smtClean="0"/>
              <a:t>বা</a:t>
            </a:r>
            <a:r>
              <a:rPr lang="en-US" sz="3600" dirty="0" smtClean="0"/>
              <a:t> </a:t>
            </a:r>
            <a:r>
              <a:rPr lang="en-US" sz="3600" dirty="0" err="1" smtClean="0"/>
              <a:t>সমস্যার</a:t>
            </a:r>
            <a:r>
              <a:rPr lang="en-US" sz="3600" dirty="0" smtClean="0"/>
              <a:t> </a:t>
            </a:r>
            <a:r>
              <a:rPr lang="en-US" sz="3600" dirty="0" err="1" smtClean="0"/>
              <a:t>নাম</a:t>
            </a:r>
            <a:r>
              <a:rPr lang="en-US" sz="3600" dirty="0" smtClean="0"/>
              <a:t> </a:t>
            </a:r>
            <a:r>
              <a:rPr lang="en-US" sz="3600" dirty="0" err="1" smtClean="0"/>
              <a:t>লিখ</a:t>
            </a:r>
            <a:r>
              <a:rPr lang="en-US" sz="3600" dirty="0" smtClean="0"/>
              <a:t> </a:t>
            </a:r>
            <a:r>
              <a:rPr lang="en-US" sz="3600" dirty="0" err="1" smtClean="0"/>
              <a:t>যা</a:t>
            </a:r>
            <a:r>
              <a:rPr lang="en-US" sz="3600" dirty="0" smtClean="0"/>
              <a:t> </a:t>
            </a:r>
            <a:r>
              <a:rPr lang="en-US" sz="3600" dirty="0" err="1" smtClean="0"/>
              <a:t>ইন্টারনেটের</a:t>
            </a:r>
            <a:r>
              <a:rPr lang="en-US" sz="3600" dirty="0" smtClean="0"/>
              <a:t> </a:t>
            </a:r>
            <a:r>
              <a:rPr lang="en-US" sz="3600" dirty="0" err="1" smtClean="0"/>
              <a:t>মাধ্যমে</a:t>
            </a:r>
            <a:r>
              <a:rPr lang="en-US" sz="3600" dirty="0" smtClean="0"/>
              <a:t> </a:t>
            </a:r>
            <a:r>
              <a:rPr lang="en-US" sz="3600" dirty="0" err="1" smtClean="0"/>
              <a:t>সমাধানযোগ্য</a:t>
            </a:r>
            <a:r>
              <a:rPr lang="en-US" sz="3600" dirty="0" smtClean="0"/>
              <a:t> </a:t>
            </a:r>
            <a:r>
              <a:rPr lang="en-US" sz="3600" dirty="0" err="1" smtClean="0"/>
              <a:t>এবং</a:t>
            </a:r>
            <a:r>
              <a:rPr lang="en-US" sz="3600" dirty="0" smtClean="0"/>
              <a:t> </a:t>
            </a:r>
            <a:r>
              <a:rPr lang="en-US" sz="3600" dirty="0" err="1" smtClean="0"/>
              <a:t>তা</a:t>
            </a:r>
            <a:r>
              <a:rPr lang="en-US" sz="3600" dirty="0" smtClean="0"/>
              <a:t> </a:t>
            </a:r>
            <a:r>
              <a:rPr lang="en-US" sz="3600" dirty="0" err="1" smtClean="0"/>
              <a:t>কিভাবে</a:t>
            </a:r>
            <a:r>
              <a:rPr lang="en-US" sz="3600" dirty="0" smtClean="0"/>
              <a:t> </a:t>
            </a:r>
            <a:r>
              <a:rPr lang="en-US" sz="3600" dirty="0" err="1" smtClean="0"/>
              <a:t>করবে</a:t>
            </a:r>
            <a:r>
              <a:rPr lang="en-US" sz="3600" dirty="0" smtClean="0"/>
              <a:t> </a:t>
            </a:r>
            <a:r>
              <a:rPr lang="en-US" sz="3600" dirty="0" err="1" smtClean="0"/>
              <a:t>তা</a:t>
            </a:r>
            <a:r>
              <a:rPr lang="en-US" sz="3600" dirty="0" smtClean="0"/>
              <a:t> </a:t>
            </a:r>
            <a:r>
              <a:rPr lang="en-US" sz="3600" dirty="0" err="1" smtClean="0"/>
              <a:t>খাতায়</a:t>
            </a:r>
            <a:r>
              <a:rPr lang="en-US" sz="3600" dirty="0" smtClean="0"/>
              <a:t> </a:t>
            </a:r>
            <a:r>
              <a:rPr lang="en-US" sz="3600" dirty="0" err="1" smtClean="0"/>
              <a:t>লিখবে</a:t>
            </a:r>
            <a:r>
              <a:rPr lang="en-US" sz="3600" dirty="0" smtClean="0"/>
              <a:t> ।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mages (1).jf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914399"/>
            <a:ext cx="7772400" cy="533400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752600" y="3581400"/>
            <a:ext cx="548640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166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endParaRPr lang="en-US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43000" y="533400"/>
            <a:ext cx="7543800" cy="5943600"/>
          </a:xfrm>
          <a:prstGeom prst="rect">
            <a:avLst/>
          </a:prstGeom>
          <a:noFill/>
          <a:ln w="762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295400" y="609600"/>
            <a:ext cx="73152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sz="54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        </a:t>
            </a:r>
            <a:r>
              <a:rPr lang="en-US" sz="5400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তথ্য</a:t>
            </a:r>
            <a:r>
              <a:rPr lang="en-US" sz="54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5400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যোগাযোগ</a:t>
            </a:r>
            <a:r>
              <a:rPr lang="en-US" sz="54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54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       	    	  </a:t>
            </a:r>
            <a:r>
              <a:rPr lang="en-US" sz="5400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প্রযুক্তি</a:t>
            </a:r>
            <a:r>
              <a:rPr lang="en-US" sz="54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en-US" sz="54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    </a:t>
            </a:r>
            <a:r>
              <a:rPr lang="bn-IN" sz="54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5400" dirty="0" smtClean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54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  </a:t>
            </a:r>
            <a:r>
              <a:rPr lang="bn-IN" sz="54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 	      </a:t>
            </a:r>
            <a:r>
              <a:rPr lang="en-US" sz="5400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অষ্টম</a:t>
            </a:r>
            <a:r>
              <a:rPr lang="en-US" sz="54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শ্রেণি</a:t>
            </a:r>
            <a:r>
              <a:rPr lang="en-US" sz="54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endParaRPr lang="en-US" sz="5400" dirty="0" smtClean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54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54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	    </a:t>
            </a:r>
            <a:r>
              <a:rPr lang="en-US" sz="5400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সময়ঃ</a:t>
            </a:r>
            <a:r>
              <a:rPr lang="bn-IN" sz="54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৫০ </a:t>
            </a:r>
            <a:r>
              <a:rPr lang="en-US" sz="5400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মিনিট</a:t>
            </a:r>
            <a:r>
              <a:rPr lang="en-US" sz="54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5400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digital_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304800"/>
            <a:ext cx="3352800" cy="2147625"/>
          </a:xfrm>
          <a:prstGeom prst="rect">
            <a:avLst/>
          </a:prstGeom>
        </p:spPr>
      </p:pic>
      <p:pic>
        <p:nvPicPr>
          <p:cNvPr id="3" name="Picture 2" descr="dg.jf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00599" y="3352800"/>
            <a:ext cx="3083379" cy="2514600"/>
          </a:xfrm>
          <a:prstGeom prst="rect">
            <a:avLst/>
          </a:prstGeom>
        </p:spPr>
      </p:pic>
      <p:pic>
        <p:nvPicPr>
          <p:cNvPr id="4" name="Picture 3" descr="index fg.jf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8599" y="3352800"/>
            <a:ext cx="3233057" cy="2514600"/>
          </a:xfrm>
          <a:prstGeom prst="rect">
            <a:avLst/>
          </a:prstGeom>
        </p:spPr>
      </p:pic>
      <p:pic>
        <p:nvPicPr>
          <p:cNvPr id="5" name="Picture 4" descr="images dfg.jfif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24400" y="0"/>
            <a:ext cx="3505200" cy="26289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85800" y="26670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dirty="0" smtClean="0">
                <a:latin typeface="NikoshBAN" pitchFamily="2" charset="0"/>
                <a:cs typeface="NikoshBAN" pitchFamily="2" charset="0"/>
              </a:rPr>
              <a:t>মোবাইলে যোগাযোগ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81000" y="6172200"/>
            <a:ext cx="2743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dirty="0" smtClean="0">
                <a:latin typeface="NikoshBAN" pitchFamily="2" charset="0"/>
                <a:cs typeface="NikoshBAN" pitchFamily="2" charset="0"/>
              </a:rPr>
              <a:t>ইন্টারনেটের মাধ্যমে চিকিৎসা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 rot="10800000" flipV="1">
            <a:off x="5029200" y="6019800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dirty="0" smtClean="0">
                <a:latin typeface="NikoshBAN" pitchFamily="2" charset="0"/>
                <a:cs typeface="NikoshBAN" pitchFamily="2" charset="0"/>
              </a:rPr>
              <a:t>ইন্টারনেটে মাধ্যমে পড়াশুনা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105400" y="2743200"/>
            <a:ext cx="2895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000" dirty="0" smtClean="0">
                <a:latin typeface="NikoshBAN" pitchFamily="2" charset="0"/>
                <a:cs typeface="NikoshBAN" pitchFamily="2" charset="0"/>
              </a:rPr>
              <a:t>অনলাইনে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আর্থিক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2000" dirty="0" smtClean="0">
                <a:latin typeface="NikoshBAN" pitchFamily="2" charset="0"/>
                <a:cs typeface="NikoshBAN" pitchFamily="2" charset="0"/>
              </a:rPr>
              <a:t> লেনদেন</a:t>
            </a:r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43000" y="990600"/>
            <a:ext cx="7162800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002060"/>
                </a:solidFill>
              </a:rPr>
              <a:t>   </a:t>
            </a:r>
            <a:r>
              <a:rPr lang="bn-IN" sz="4000" dirty="0" smtClean="0">
                <a:solidFill>
                  <a:srgbClr val="002060"/>
                </a:solidFill>
              </a:rPr>
              <a:t>দৈনন্দিন সমস্যা সমাধানে </a:t>
            </a:r>
            <a:r>
              <a:rPr lang="en-US" sz="4000" dirty="0" smtClean="0">
                <a:solidFill>
                  <a:srgbClr val="002060"/>
                </a:solidFill>
              </a:rPr>
              <a:t>     	</a:t>
            </a:r>
            <a:r>
              <a:rPr lang="bn-IN" sz="4000" dirty="0" smtClean="0">
                <a:solidFill>
                  <a:srgbClr val="002060"/>
                </a:solidFill>
              </a:rPr>
              <a:t>ইন্টারনেটের </a:t>
            </a:r>
            <a:r>
              <a:rPr lang="bn-IN" sz="4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ভূমিকা</a:t>
            </a:r>
          </a:p>
          <a:p>
            <a:r>
              <a:rPr lang="en-US" sz="4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		</a:t>
            </a:r>
            <a:r>
              <a:rPr lang="bn-IN" sz="4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অধ্যায়ঃ ৫</a:t>
            </a:r>
          </a:p>
          <a:p>
            <a:r>
              <a:rPr lang="bn-IN" sz="4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   </a:t>
            </a:r>
            <a:r>
              <a:rPr lang="bn-IN" sz="4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শিক্ষা ও দৈনন্দিন জীবনে </a:t>
            </a:r>
            <a:r>
              <a:rPr lang="en-US" sz="4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  	</a:t>
            </a:r>
            <a:r>
              <a:rPr lang="bn-IN" sz="4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ইন্টারনেটের ব্যবহার</a:t>
            </a:r>
            <a:r>
              <a:rPr lang="bn-IN" sz="4800" dirty="0" smtClean="0">
                <a:solidFill>
                  <a:srgbClr val="002060"/>
                </a:solidFill>
              </a:rPr>
              <a:t> </a:t>
            </a:r>
          </a:p>
          <a:p>
            <a:r>
              <a:rPr lang="en-US" sz="4800" dirty="0" smtClean="0">
                <a:solidFill>
                  <a:srgbClr val="002060"/>
                </a:solidFill>
              </a:rPr>
              <a:t>		</a:t>
            </a:r>
            <a:r>
              <a:rPr lang="bn-IN" sz="4800" dirty="0" smtClean="0">
                <a:solidFill>
                  <a:srgbClr val="002060"/>
                </a:solidFill>
              </a:rPr>
              <a:t>পাঠঃ৪৬</a:t>
            </a:r>
          </a:p>
          <a:p>
            <a:endParaRPr lang="en-US" sz="48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1066800"/>
            <a:ext cx="6781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400" dirty="0" smtClean="0">
                <a:latin typeface="NikoshBAN" pitchFamily="2" charset="0"/>
                <a:cs typeface="NikoshBAN" pitchFamily="2" charset="0"/>
              </a:rPr>
              <a:t>এই পাঠ শেষে শিক্ষার্থীরা-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ight Arrow 2"/>
          <p:cNvSpPr/>
          <p:nvPr/>
        </p:nvSpPr>
        <p:spPr>
          <a:xfrm>
            <a:off x="5410200" y="1371600"/>
            <a:ext cx="4572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5-Point Star 3"/>
          <p:cNvSpPr/>
          <p:nvPr/>
        </p:nvSpPr>
        <p:spPr>
          <a:xfrm>
            <a:off x="914400" y="609600"/>
            <a:ext cx="381000" cy="3048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914400" y="2209800"/>
            <a:ext cx="7391400" cy="3785652"/>
          </a:xfrm>
          <a:prstGeom prst="rect">
            <a:avLst/>
          </a:prstGeom>
          <a:noFill/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bn-IN" sz="4000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4000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4000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সমস্যা </a:t>
            </a:r>
            <a:r>
              <a:rPr lang="bn-IN" sz="4000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সমাধনে ইন্টারনেট কি রকম সহায়তা করে তা বলতে পারবে।</a:t>
            </a:r>
            <a:endParaRPr lang="bn-IN" sz="4000" dirty="0" smtClean="0">
              <a:solidFill>
                <a:schemeClr val="accent6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>
              <a:buFont typeface="Wingdings" pitchFamily="2" charset="2"/>
              <a:buChar char="Ø"/>
            </a:pPr>
            <a:r>
              <a:rPr lang="bn-IN" sz="4000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বিভিন্ন রকম সমস্যা </a:t>
            </a:r>
            <a:r>
              <a:rPr lang="bn-IN" sz="4000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সমাধানের বিভিন্ন </a:t>
            </a:r>
            <a:r>
              <a:rPr lang="bn-IN" sz="4000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4000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মাধ্যম  </a:t>
            </a:r>
            <a:r>
              <a:rPr lang="bn-IN" sz="4000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গুলো ব্যাখ্যা করতে পারবে।</a:t>
            </a:r>
            <a:endParaRPr lang="bn-IN" sz="4000" dirty="0" smtClean="0">
              <a:solidFill>
                <a:schemeClr val="accent6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>
              <a:buFont typeface="Wingdings" pitchFamily="2" charset="2"/>
              <a:buChar char="Ø"/>
            </a:pPr>
            <a:r>
              <a:rPr lang="bn-IN" sz="4000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নিজের </a:t>
            </a:r>
            <a:r>
              <a:rPr lang="bn-IN" sz="400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দৈনন্দিন </a:t>
            </a:r>
            <a:r>
              <a:rPr lang="bn-IN" sz="400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জীবনে সমস্যা </a:t>
            </a:r>
            <a:r>
              <a:rPr lang="bn-IN" sz="4000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সমাধানের </a:t>
            </a:r>
            <a:r>
              <a:rPr lang="bn-IN" sz="400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উপায়  </a:t>
            </a:r>
            <a:r>
              <a:rPr lang="bn-IN" sz="400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ব্যাখ্যা করতে পারবে।</a:t>
            </a:r>
            <a:r>
              <a:rPr lang="bn-IN" sz="400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   </a:t>
            </a:r>
            <a:endParaRPr lang="en-US" sz="4000" dirty="0">
              <a:solidFill>
                <a:schemeClr val="accent6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371600" y="457200"/>
            <a:ext cx="3124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hfgr.jf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228600"/>
            <a:ext cx="3429000" cy="286207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-1371600" y="3200400"/>
            <a:ext cx="5715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3">
              <a:buFont typeface="Wingdings" pitchFamily="2" charset="2"/>
              <a:buChar char="v"/>
            </a:pP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তোমরা তো এইবার পরীক্ষা দিবে?</a:t>
            </a:r>
          </a:p>
          <a:p>
            <a:pPr>
              <a:buFont typeface="Arial" pitchFamily="34" charset="0"/>
              <a:buChar char="•"/>
            </a:pPr>
            <a:endParaRPr lang="en-US" sz="1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438400" y="4648200"/>
            <a:ext cx="67056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4">
              <a:buFont typeface="Arial" pitchFamily="34" charset="0"/>
              <a:buChar char="•"/>
            </a:pPr>
            <a:r>
              <a:rPr lang="bn-IN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নিশ্চয় ফলাফলের সময় চিন্তায় থাকো কিভাবে তা তাড়াতাড়ি জানবে?</a:t>
            </a:r>
          </a:p>
        </p:txBody>
      </p:sp>
      <p:pic>
        <p:nvPicPr>
          <p:cNvPr id="11" name="Picture 10" descr="indexge.jf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67400" y="990600"/>
            <a:ext cx="3139677" cy="342899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vvg.jf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152400"/>
            <a:ext cx="3505200" cy="2801776"/>
          </a:xfrm>
          <a:prstGeom prst="rect">
            <a:avLst/>
          </a:prstGeom>
        </p:spPr>
      </p:pic>
      <p:pic>
        <p:nvPicPr>
          <p:cNvPr id="3" name="Picture 2" descr="index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48200" y="1981200"/>
            <a:ext cx="3848337" cy="329565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28600" y="3657600"/>
            <a:ext cx="3124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মোবাইলে ইন্টারনেট ব্যবহার করে।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5-Point Star 4"/>
          <p:cNvSpPr/>
          <p:nvPr/>
        </p:nvSpPr>
        <p:spPr>
          <a:xfrm>
            <a:off x="4267200" y="304800"/>
            <a:ext cx="914400" cy="914400"/>
          </a:xfrm>
          <a:prstGeom prst="star5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5-Point Star 5"/>
          <p:cNvSpPr/>
          <p:nvPr/>
        </p:nvSpPr>
        <p:spPr>
          <a:xfrm>
            <a:off x="5562600" y="533400"/>
            <a:ext cx="914400" cy="914400"/>
          </a:xfrm>
          <a:prstGeom prst="star5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5-Point Star 6"/>
          <p:cNvSpPr/>
          <p:nvPr/>
        </p:nvSpPr>
        <p:spPr>
          <a:xfrm>
            <a:off x="7086600" y="304800"/>
            <a:ext cx="914400" cy="914400"/>
          </a:xfrm>
          <a:prstGeom prst="star5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3962400" y="5257800"/>
            <a:ext cx="5410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কম্পিউটারে ইন্টারনেট ব্যবহার করে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sf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685800"/>
            <a:ext cx="2857500" cy="962025"/>
          </a:xfrm>
          <a:prstGeom prst="rect">
            <a:avLst/>
          </a:prstGeom>
        </p:spPr>
      </p:pic>
      <p:pic>
        <p:nvPicPr>
          <p:cNvPr id="3" name="Picture 2" descr="jhj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1828800"/>
            <a:ext cx="3571875" cy="1276350"/>
          </a:xfrm>
          <a:prstGeom prst="rect">
            <a:avLst/>
          </a:prstGeom>
        </p:spPr>
      </p:pic>
      <p:pic>
        <p:nvPicPr>
          <p:cNvPr id="4" name="Picture 3" descr="k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53000" y="3124200"/>
            <a:ext cx="2962275" cy="1543050"/>
          </a:xfrm>
          <a:prstGeom prst="rect">
            <a:avLst/>
          </a:prstGeom>
        </p:spPr>
      </p:pic>
      <p:pic>
        <p:nvPicPr>
          <p:cNvPr id="5" name="Picture 4" descr="kk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248400" y="4876800"/>
            <a:ext cx="2638425" cy="173355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838200" y="6019800"/>
            <a:ext cx="4572000" cy="369332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dirty="0" smtClean="0">
                <a:latin typeface="NikoshBAN" pitchFamily="2" charset="0"/>
                <a:cs typeface="NikoshBAN" pitchFamily="2" charset="0"/>
              </a:rPr>
              <a:t>আর্থিক লেনদেনের জন্য জনপ্রিয় আপ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943600" y="2362200"/>
            <a:ext cx="2895600" cy="36933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dirty="0" smtClean="0">
                <a:latin typeface="NikoshBAN" pitchFamily="2" charset="0"/>
                <a:cs typeface="NikoshBAN" pitchFamily="2" charset="0"/>
              </a:rPr>
              <a:t>যানবাহন ভিত্তিক যোগাযোগ আপ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14400" y="3733800"/>
            <a:ext cx="3581400" cy="36933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dirty="0" smtClean="0">
                <a:latin typeface="NikoshBAN" pitchFamily="2" charset="0"/>
                <a:cs typeface="NikoshBAN" pitchFamily="2" charset="0"/>
              </a:rPr>
              <a:t>চাকুরী খোঁজার আপ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267200" y="838200"/>
            <a:ext cx="3276600" cy="36933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dirty="0" smtClean="0">
                <a:latin typeface="NikoshBAN" pitchFamily="2" charset="0"/>
                <a:cs typeface="NikoshBAN" pitchFamily="2" charset="0"/>
              </a:rPr>
              <a:t>আর্থিক লেনদেনের জন্য জনপ্রিয় আপ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agesc4.jf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9400" y="1066800"/>
            <a:ext cx="8350250" cy="46482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457200" y="5715000"/>
            <a:ext cx="7467600" cy="584775"/>
          </a:xfrm>
          <a:prstGeom prst="rect">
            <a:avLst/>
          </a:prstGeom>
          <a:ln w="28575">
            <a:solidFill>
              <a:schemeClr val="tx1"/>
            </a:solidFill>
            <a:prstDash val="lgDash"/>
          </a:ln>
        </p:spPr>
        <p:txBody>
          <a:bodyPr wrap="square">
            <a:spAutoFit/>
          </a:bodyPr>
          <a:lstStyle/>
          <a:p>
            <a:pPr algn="ctr"/>
            <a:r>
              <a:rPr lang="en-US" sz="3200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ইন্টারনেটে</a:t>
            </a:r>
            <a:r>
              <a:rPr lang="en-US" sz="32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সমস্যা</a:t>
            </a:r>
            <a:r>
              <a:rPr lang="en-US" sz="32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সমাধানে</a:t>
            </a:r>
            <a:r>
              <a:rPr lang="en-US" sz="32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bn-IN" sz="32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বিভিন্ন </a:t>
            </a:r>
            <a:r>
              <a:rPr lang="en-US" sz="32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32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মাধ্যম</a:t>
            </a:r>
            <a:endParaRPr lang="en-US" sz="3200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396</TotalTime>
  <Words>197</Words>
  <Application>Microsoft Office PowerPoint</Application>
  <PresentationFormat>On-screen Show (4:3)</PresentationFormat>
  <Paragraphs>49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Flow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50</cp:revision>
  <dcterms:created xsi:type="dcterms:W3CDTF">2006-08-16T00:00:00Z</dcterms:created>
  <dcterms:modified xsi:type="dcterms:W3CDTF">2020-03-11T09:29:18Z</dcterms:modified>
</cp:coreProperties>
</file>