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7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4F3F-B7B3-4493-A50A-D2003014646D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B8640-1796-4A7E-9FF8-092517738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70493" cy="4572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2988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Evaluation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*What is preposition?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*How many kinds of preposition 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  </a:t>
            </a:r>
            <a:r>
              <a:rPr lang="en-US" sz="3200" b="1" dirty="0" smtClean="0"/>
              <a:t>Write the use of </a:t>
            </a:r>
            <a:r>
              <a:rPr lang="en-US" sz="3200" dirty="0" err="1" smtClean="0">
                <a:solidFill>
                  <a:srgbClr val="FF0000"/>
                </a:solidFill>
              </a:rPr>
              <a:t>at</a:t>
            </a:r>
            <a:r>
              <a:rPr lang="en-US" sz="3200" b="1" dirty="0" err="1" smtClean="0"/>
              <a:t>,</a:t>
            </a:r>
            <a:r>
              <a:rPr lang="en-US" sz="3200" dirty="0" err="1" smtClean="0">
                <a:solidFill>
                  <a:srgbClr val="0070C0"/>
                </a:solidFill>
              </a:rPr>
              <a:t>to</a:t>
            </a:r>
            <a:r>
              <a:rPr lang="en-US" sz="3200" b="1" dirty="0" err="1" smtClean="0"/>
              <a:t>,</a:t>
            </a:r>
            <a:r>
              <a:rPr lang="en-US" sz="3200" dirty="0" err="1" smtClean="0">
                <a:solidFill>
                  <a:srgbClr val="00B0F0"/>
                </a:solidFill>
              </a:rPr>
              <a:t>of</a:t>
            </a:r>
            <a:r>
              <a:rPr lang="en-US" sz="3200" b="1" dirty="0" err="1" smtClean="0"/>
              <a:t>,</a:t>
            </a:r>
            <a:r>
              <a:rPr lang="en-US" sz="3200" dirty="0" err="1" smtClean="0">
                <a:solidFill>
                  <a:srgbClr val="00B050"/>
                </a:solidFill>
              </a:rPr>
              <a:t>in</a:t>
            </a:r>
            <a:r>
              <a:rPr lang="en-US" sz="3200" b="1" dirty="0" err="1" smtClean="0"/>
              <a:t>,</a:t>
            </a:r>
            <a:r>
              <a:rPr lang="en-US" sz="3200" dirty="0" err="1" smtClean="0">
                <a:solidFill>
                  <a:srgbClr val="FF0000"/>
                </a:solidFill>
              </a:rPr>
              <a:t>under</a:t>
            </a:r>
            <a:r>
              <a:rPr lang="en-US" sz="3200" b="1" dirty="0" smtClean="0"/>
              <a:t> .</a:t>
            </a:r>
          </a:p>
          <a:p>
            <a:pPr algn="ctr"/>
            <a:endParaRPr lang="en-US" sz="3600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2971800" y="381000"/>
            <a:ext cx="3276600" cy="685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-Hom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4057650" cy="3486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1676400"/>
            <a:ext cx="2456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Home work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971800"/>
            <a:ext cx="63246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Make five  sentences with following  preposition.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524000" y="4724400"/>
            <a:ext cx="5715000" cy="1143000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On , to, behind, of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700" y="713014"/>
            <a:ext cx="4800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THANKS TO ALL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07E39B87-BC27-214D-8ADD-458777A0C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3" y="1918608"/>
            <a:ext cx="7361465" cy="402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487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dirty="0" smtClean="0">
                <a:solidFill>
                  <a:srgbClr val="FFC000"/>
                </a:solidFill>
                <a:latin typeface="Constantia"/>
              </a:rPr>
              <a:t>Teacher Introduction</a:t>
            </a:r>
            <a:endParaRPr lang="en-US" sz="4000" dirty="0">
              <a:solidFill>
                <a:srgbClr val="FFC000"/>
              </a:solidFill>
              <a:latin typeface="Constantia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152400"/>
            <a:ext cx="6934200" cy="1371600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457200" y="2819400"/>
            <a:ext cx="594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 err="1" smtClean="0">
                <a:solidFill>
                  <a:srgbClr val="FF0000"/>
                </a:solidFill>
              </a:rPr>
              <a:t>MD.Shaha</a:t>
            </a: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  <a:r>
              <a:rPr lang="en-GB" sz="2800" b="1" i="1" dirty="0" err="1" smtClean="0">
                <a:solidFill>
                  <a:srgbClr val="FF0000"/>
                </a:solidFill>
              </a:rPr>
              <a:t>alam</a:t>
            </a: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2800" b="1" i="1" dirty="0" err="1" smtClean="0">
                <a:solidFill>
                  <a:srgbClr val="FF0000"/>
                </a:solidFill>
              </a:rPr>
              <a:t>Jigatala</a:t>
            </a:r>
            <a:r>
              <a:rPr lang="en-GB" sz="2800" b="1" i="1" dirty="0" smtClean="0">
                <a:solidFill>
                  <a:srgbClr val="FF0000"/>
                </a:solidFill>
              </a:rPr>
              <a:t> </a:t>
            </a:r>
            <a:r>
              <a:rPr lang="en-GB" sz="2800" b="1" i="1" dirty="0" err="1" smtClean="0">
                <a:solidFill>
                  <a:srgbClr val="FF0000"/>
                </a:solidFill>
              </a:rPr>
              <a:t>dakhil</a:t>
            </a:r>
            <a:r>
              <a:rPr lang="en-GB" sz="2800" b="1" i="1" dirty="0" smtClean="0">
                <a:solidFill>
                  <a:srgbClr val="FF0000"/>
                </a:solidFill>
              </a:rPr>
              <a:t>  </a:t>
            </a:r>
            <a:r>
              <a:rPr lang="en-GB" sz="2800" b="1" i="1" dirty="0" err="1" smtClean="0">
                <a:solidFill>
                  <a:srgbClr val="FF0000"/>
                </a:solidFill>
              </a:rPr>
              <a:t>Madrasha</a:t>
            </a:r>
            <a:endParaRPr lang="en-GB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b="1" i="1" dirty="0" smtClean="0">
                <a:solidFill>
                  <a:srgbClr val="FF0000"/>
                </a:solidFill>
              </a:rPr>
              <a:t>Assistant teacher(English)</a:t>
            </a:r>
          </a:p>
          <a:p>
            <a:pPr algn="ctr"/>
            <a:r>
              <a:rPr lang="en-GB" sz="2800" b="1" i="1" dirty="0" err="1" smtClean="0">
                <a:solidFill>
                  <a:srgbClr val="FF0000"/>
                </a:solidFill>
              </a:rPr>
              <a:t>Bhuapur,Tangail</a:t>
            </a:r>
            <a:endParaRPr lang="en-GB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b="1" i="1" dirty="0" smtClean="0">
                <a:solidFill>
                  <a:srgbClr val="FF0000"/>
                </a:solidFill>
              </a:rPr>
              <a:t>shahaalamm529@gmail.com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7598" y="2057400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Lesson Introduction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143000" y="1981200"/>
            <a:ext cx="3465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FFC000"/>
                </a:solidFill>
                <a:latin typeface="Constantia"/>
              </a:rPr>
              <a:t>Teacher Introduction</a:t>
            </a:r>
            <a:endParaRPr lang="en-US" sz="2800" dirty="0">
              <a:solidFill>
                <a:srgbClr val="FFC000"/>
              </a:solidFill>
              <a:latin typeface="Constant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981200"/>
            <a:ext cx="3733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19812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2895600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Class  : Eight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348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Sub : English 2nd </a:t>
            </a:r>
            <a:r>
              <a:rPr lang="en-GB" sz="2000" dirty="0" smtClean="0">
                <a:solidFill>
                  <a:srgbClr val="C00000"/>
                </a:solidFill>
              </a:rPr>
              <a:t>paper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3810000"/>
            <a:ext cx="2803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</a:rPr>
              <a:t>Title : Preposition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4191000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0955" y="4267200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Time : 4</a:t>
            </a:r>
            <a:r>
              <a:rPr lang="en-GB" sz="2000" dirty="0" smtClean="0">
                <a:solidFill>
                  <a:srgbClr val="C00000"/>
                </a:solidFill>
              </a:rPr>
              <a:t>5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minutes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5334000" y="2743200"/>
            <a:ext cx="228600" cy="2362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position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2" y="1066800"/>
            <a:ext cx="8857167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04800"/>
            <a:ext cx="524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rgbClr val="FF0000"/>
                </a:solidFill>
              </a:rPr>
              <a:t>Look at the picture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4419600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8006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2578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715000"/>
            <a:ext cx="7396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</a:rPr>
              <a:t>Descrive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the different position of the cat?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81000"/>
            <a:ext cx="43434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209800" y="609600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 Today’s  Lesson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2438400"/>
            <a:ext cx="5181600" cy="22721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rgbClr val="C00000"/>
                </a:solidFill>
              </a:rPr>
              <a:t>preposition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905000"/>
            <a:ext cx="67056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*By the end of the lesson  the learner         will be able to</a:t>
            </a:r>
          </a:p>
          <a:p>
            <a:pPr algn="ctr"/>
            <a:endParaRPr lang="en-US" sz="2400" dirty="0" smtClean="0"/>
          </a:p>
          <a:p>
            <a:pPr marL="285750" indent="-285750" algn="ctr"/>
            <a:r>
              <a:rPr lang="en-US" sz="2400" dirty="0" smtClean="0"/>
              <a:t>    1. Learn definition of preposition and use of preposition</a:t>
            </a:r>
          </a:p>
          <a:p>
            <a:pPr marL="285750" indent="-285750" algn="ctr"/>
            <a:endParaRPr lang="en-US" sz="2400" dirty="0" smtClean="0"/>
          </a:p>
          <a:p>
            <a:pPr marL="285750" indent="-285750" algn="ctr"/>
            <a:r>
              <a:rPr lang="en-US" sz="2400" dirty="0" smtClean="0"/>
              <a:t>2.Learn kinds of preposition.</a:t>
            </a:r>
          </a:p>
          <a:p>
            <a:pPr marL="285750" indent="-285750" algn="ctr"/>
            <a:endParaRPr lang="en-US" sz="2400" dirty="0" smtClean="0"/>
          </a:p>
          <a:p>
            <a:pPr marL="285750" indent="-285750" algn="ctr"/>
            <a:r>
              <a:rPr lang="en-US" sz="2400" dirty="0" smtClean="0"/>
              <a:t>3.Find out all kind of preposition.</a:t>
            </a:r>
          </a:p>
          <a:p>
            <a:pPr marL="285750" indent="-285750" algn="ctr"/>
            <a:endParaRPr lang="en-US" sz="2400" dirty="0" smtClean="0"/>
          </a:p>
          <a:p>
            <a:pPr marL="285750" indent="-285750" algn="ctr"/>
            <a:r>
              <a:rPr lang="en-US" sz="2400" dirty="0" smtClean="0"/>
              <a:t>        </a:t>
            </a:r>
          </a:p>
          <a:p>
            <a:pPr marL="285750" indent="-285750" algn="ctr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76400" y="304800"/>
            <a:ext cx="5279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LEARNING  OUTCOMES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676400" y="304800"/>
            <a:ext cx="5486400" cy="914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152400"/>
          <a:ext cx="711200" cy="5334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762000"/>
            <a:ext cx="5210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Lets watch a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vedio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255814"/>
            <a:ext cx="5181600" cy="11144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Times New Roman"/>
                <a:ea typeface="Times New Roman"/>
              </a:rPr>
              <a:t>*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Fill in the gaps with preposition from the box.</a:t>
            </a:r>
          </a:p>
          <a:p>
            <a:pPr lvl="0"/>
            <a:r>
              <a:rPr lang="en-US" sz="2800" dirty="0" smtClean="0">
                <a:latin typeface="Times New Roman"/>
                <a:ea typeface="Times New Roman"/>
              </a:rPr>
              <a:t>                 </a:t>
            </a:r>
            <a:endParaRPr lang="en-US" sz="2800" dirty="0"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41020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2667000"/>
            <a:ext cx="7391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/>
                <a:ea typeface="Times New Roman"/>
              </a:rPr>
              <a:t>Man has an unquenchable thirst(a)           knowledge. He is never satisfied (b)</a:t>
            </a:r>
            <a:r>
              <a:rPr lang="en-US" sz="6000" b="1" dirty="0" smtClean="0">
                <a:latin typeface="Times New Roman"/>
                <a:ea typeface="Times New Roman"/>
              </a:rPr>
              <a:t>   </a:t>
            </a:r>
            <a:r>
              <a:rPr lang="en-US" sz="2400" b="1" dirty="0" smtClean="0">
                <a:latin typeface="Times New Roman"/>
                <a:ea typeface="Times New Roman"/>
              </a:rPr>
              <a:t>     what he has known and</a:t>
            </a:r>
          </a:p>
          <a:p>
            <a:r>
              <a:rPr lang="en-US" sz="2400" b="1" dirty="0" smtClean="0">
                <a:latin typeface="Times New Roman"/>
                <a:ea typeface="Times New Roman"/>
              </a:rPr>
              <a:t> learnt. The curiosity (c)        </a:t>
            </a:r>
            <a:r>
              <a:rPr lang="en-US" sz="2400" b="1" dirty="0" err="1" smtClean="0">
                <a:latin typeface="Times New Roman"/>
                <a:ea typeface="Times New Roman"/>
              </a:rPr>
              <a:t>knowing.The</a:t>
            </a:r>
            <a:endParaRPr lang="en-US" sz="2400" b="1" dirty="0" smtClean="0">
              <a:latin typeface="Times New Roman"/>
              <a:ea typeface="Times New Roman"/>
            </a:endParaRPr>
          </a:p>
          <a:p>
            <a:endParaRPr lang="en-US" sz="2400" b="1" dirty="0" smtClean="0">
              <a:latin typeface="Times New Roman"/>
              <a:ea typeface="Times New Roman"/>
            </a:endParaRPr>
          </a:p>
          <a:p>
            <a:pPr lvl="0"/>
            <a:r>
              <a:rPr lang="en-US" sz="2400" b="1" dirty="0" smtClean="0">
                <a:latin typeface="Times New Roman"/>
                <a:ea typeface="Times New Roman"/>
              </a:rPr>
              <a:t>coupled (d)       the indomitable spirit(e)         adventure has inspired him to undertake and carry (f)   dangerous tasks.</a:t>
            </a:r>
            <a:endParaRPr lang="en-US" sz="2400" b="1" dirty="0"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667000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</a:rPr>
              <a:t>FOR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343400" y="3505200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</a:rPr>
              <a:t>WITH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396240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</a:rPr>
              <a:t>OF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4724400"/>
            <a:ext cx="48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</a:rPr>
              <a:t>TO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4953000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out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648200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5742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Kinds of preposition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5700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Simple preposition: </a:t>
            </a:r>
            <a:r>
              <a:rPr lang="en-US" sz="3600" dirty="0" err="1" smtClean="0">
                <a:solidFill>
                  <a:srgbClr val="00B0F0"/>
                </a:solidFill>
              </a:rPr>
              <a:t>to,at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683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i="1" dirty="0" err="1" smtClean="0">
                <a:solidFill>
                  <a:srgbClr val="FF0000"/>
                </a:solidFill>
              </a:rPr>
              <a:t>Doubl</a:t>
            </a:r>
            <a:r>
              <a:rPr lang="en-US" sz="3600" b="1" i="1" dirty="0" smtClean="0">
                <a:solidFill>
                  <a:srgbClr val="FF0000"/>
                </a:solidFill>
              </a:rPr>
              <a:t>e preposition: </a:t>
            </a:r>
            <a:r>
              <a:rPr lang="en-US" sz="3600" dirty="0" err="1" smtClean="0">
                <a:solidFill>
                  <a:srgbClr val="00B050"/>
                </a:solidFill>
              </a:rPr>
              <a:t>into,upto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971800"/>
            <a:ext cx="8502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B0F0"/>
                </a:solidFill>
              </a:rPr>
              <a:t>Compound</a:t>
            </a:r>
            <a:r>
              <a:rPr lang="en-US" sz="3600" b="1" i="1" dirty="0" smtClean="0">
                <a:solidFill>
                  <a:srgbClr val="00B0F0"/>
                </a:solidFill>
              </a:rPr>
              <a:t> </a:t>
            </a:r>
            <a:r>
              <a:rPr lang="en-US" sz="3600" b="1" i="1" dirty="0" err="1" smtClean="0">
                <a:solidFill>
                  <a:srgbClr val="00B0F0"/>
                </a:solidFill>
              </a:rPr>
              <a:t>preposition:</a:t>
            </a:r>
            <a:r>
              <a:rPr lang="en-US" sz="3600" dirty="0" err="1" smtClean="0">
                <a:solidFill>
                  <a:srgbClr val="FF0000"/>
                </a:solidFill>
              </a:rPr>
              <a:t>under,behind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7957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i="1" dirty="0" err="1" smtClean="0">
                <a:solidFill>
                  <a:srgbClr val="C00000"/>
                </a:solidFill>
              </a:rPr>
              <a:t>Phras</a:t>
            </a:r>
            <a:r>
              <a:rPr lang="en-US" sz="3600" b="1" i="1" dirty="0" smtClean="0">
                <a:solidFill>
                  <a:srgbClr val="C00000"/>
                </a:solidFill>
              </a:rPr>
              <a:t>e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preposition:look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</a:rPr>
              <a:t>for,look</a:t>
            </a:r>
            <a:r>
              <a:rPr lang="en-US" sz="3600" dirty="0" smtClean="0">
                <a:solidFill>
                  <a:srgbClr val="92D050"/>
                </a:solidFill>
              </a:rPr>
              <a:t> at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0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</a:rPr>
              <a:t>Participle 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preposition:acording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to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0"/>
            <a:ext cx="854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00B0F0"/>
                </a:solidFill>
              </a:rPr>
              <a:t>Disguised  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preposition:he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went a hunting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019800"/>
            <a:ext cx="5279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C00000"/>
                </a:solidFill>
              </a:rPr>
              <a:t>Detached </a:t>
            </a:r>
            <a:r>
              <a:rPr lang="en-US" sz="3600" b="1" i="1" dirty="0" smtClean="0">
                <a:solidFill>
                  <a:srgbClr val="C00000"/>
                </a:solidFill>
              </a:rPr>
              <a:t> preposition: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28575"/>
            <a:ext cx="5410200" cy="14954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800" dirty="0">
                <a:solidFill>
                  <a:srgbClr val="FFC000"/>
                </a:solidFill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701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Write the answer of the question given bellow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505200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1.Where do we use it?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191000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2.How do we use it ?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3352800"/>
            <a:ext cx="5638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800600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3.Write the use of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to</a:t>
            </a:r>
            <a:r>
              <a:rPr lang="en-US" sz="2800" dirty="0" err="1" smtClean="0"/>
              <a:t>,</a:t>
            </a:r>
            <a:r>
              <a:rPr lang="en-US" sz="2800" b="1" i="1" dirty="0" err="1" smtClean="0">
                <a:solidFill>
                  <a:srgbClr val="FF0000"/>
                </a:solidFill>
              </a:rPr>
              <a:t>at</a:t>
            </a:r>
            <a:r>
              <a:rPr lang="en-US" sz="2800" dirty="0" err="1" smtClean="0"/>
              <a:t>.</a:t>
            </a:r>
            <a:r>
              <a:rPr lang="en-US" sz="2800" b="1" i="1" dirty="0" err="1" smtClean="0">
                <a:solidFill>
                  <a:srgbClr val="00B0F0"/>
                </a:solidFill>
              </a:rPr>
              <a:t>in</a:t>
            </a:r>
            <a:r>
              <a:rPr lang="en-US" sz="2800" dirty="0" err="1" smtClean="0"/>
              <a:t>.</a:t>
            </a:r>
            <a:r>
              <a:rPr lang="en-US" sz="2800" b="1" i="1" dirty="0" err="1" smtClean="0">
                <a:solidFill>
                  <a:srgbClr val="002060"/>
                </a:solidFill>
              </a:rPr>
              <a:t>of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310</TotalTime>
  <Words>266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Concourse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85</cp:revision>
  <dcterms:created xsi:type="dcterms:W3CDTF">2006-08-16T00:00:00Z</dcterms:created>
  <dcterms:modified xsi:type="dcterms:W3CDTF">2020-03-15T16:09:34Z</dcterms:modified>
</cp:coreProperties>
</file>