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7" r:id="rId3"/>
    <p:sldId id="278" r:id="rId4"/>
    <p:sldId id="268" r:id="rId5"/>
    <p:sldId id="279" r:id="rId6"/>
    <p:sldId id="261" r:id="rId7"/>
    <p:sldId id="280" r:id="rId8"/>
    <p:sldId id="281" r:id="rId9"/>
    <p:sldId id="276" r:id="rId10"/>
    <p:sldId id="282" r:id="rId11"/>
    <p:sldId id="27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A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B500C-89D5-4560-8826-23B1CFA4AADA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B1D5-6789-40A3-BB75-6F2E2430F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9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১। শিক্ষক পাঠ শিরোনাম বোর্ডে লিখে দিবেন।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B1D5-6789-40A3-BB75-6F2E2430FD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এই স্লাইডটি শিক্ষকের</a:t>
            </a:r>
            <a:r>
              <a:rPr lang="bn-IN" baseline="0" dirty="0" smtClean="0"/>
              <a:t> জন্য, শিক্ষক ইচ্ছা করলে হাইড করে রাখতে পারেন অথবা দেখানো যেতে পারে।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B1D5-6789-40A3-BB75-6F2E2430FD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6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শিক্ষার্থীদের </a:t>
            </a:r>
            <a:r>
              <a:rPr lang="b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একক কাজ দেখার পর প্রসেসরের কাজ নিয়ে</a:t>
            </a:r>
            <a:r>
              <a:rPr lang="b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আলোচনা করবেন</a:t>
            </a:r>
            <a:r>
              <a:rPr lang="b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নিয়ে আলোচনা করতে পারেন।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B1D5-6789-40A3-BB75-6F2E2430FD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4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শিক্ষার্থীরা</a:t>
            </a:r>
            <a:r>
              <a:rPr lang="bn-IN" baseline="0" dirty="0" smtClean="0"/>
              <a:t> বাড়ি থেকে কাজ করে আনলে শিক্ষক তা দেখবেন এবং মাদারবোর্ডের গুরুত্ব পূর্ণ ডিভাইস প্রসেসর নিয়ে আরো আলোচনা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FB1D5-6789-40A3-BB75-6F2E2430FD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86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button-flower2-svirsky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542925" cy="542925"/>
          </a:xfrm>
          <a:prstGeom prst="rect">
            <a:avLst/>
          </a:prstGeom>
        </p:spPr>
      </p:pic>
      <p:pic>
        <p:nvPicPr>
          <p:cNvPr id="9" name="Picture 8" descr="button-flower2-svirsky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58200" y="6238875"/>
            <a:ext cx="542925" cy="542925"/>
          </a:xfrm>
          <a:prstGeom prst="rect">
            <a:avLst/>
          </a:prstGeom>
        </p:spPr>
      </p:pic>
      <p:pic>
        <p:nvPicPr>
          <p:cNvPr id="10" name="Picture 9" descr="button-flower2-svirsky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248400"/>
            <a:ext cx="542925" cy="542925"/>
          </a:xfrm>
          <a:prstGeom prst="rect">
            <a:avLst/>
          </a:prstGeom>
        </p:spPr>
      </p:pic>
      <p:pic>
        <p:nvPicPr>
          <p:cNvPr id="11" name="Picture 10" descr="button-flower2-svirsky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34400" y="76200"/>
            <a:ext cx="542925" cy="54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3E14-FD47-4626-B4A4-FF49297A759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57F58-26A0-4D7E-8779-C1BC56A1A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86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button-flower2-svirsky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76200"/>
            <a:ext cx="542925" cy="542925"/>
          </a:xfrm>
          <a:prstGeom prst="rect">
            <a:avLst/>
          </a:prstGeom>
        </p:spPr>
      </p:pic>
      <p:pic>
        <p:nvPicPr>
          <p:cNvPr id="10" name="Picture 9" descr="button-flower2-svirsky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458200" y="6238875"/>
            <a:ext cx="542925" cy="542925"/>
          </a:xfrm>
          <a:prstGeom prst="rect">
            <a:avLst/>
          </a:prstGeom>
        </p:spPr>
      </p:pic>
      <p:pic>
        <p:nvPicPr>
          <p:cNvPr id="11" name="Picture 10" descr="button-flower2-svirsky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6248400"/>
            <a:ext cx="542925" cy="542925"/>
          </a:xfrm>
          <a:prstGeom prst="rect">
            <a:avLst/>
          </a:prstGeom>
        </p:spPr>
      </p:pic>
      <p:pic>
        <p:nvPicPr>
          <p:cNvPr id="12" name="Picture 11" descr="button-flower2-svirsky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534400" y="76200"/>
            <a:ext cx="542925" cy="542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EDFF-FB6D-4963-B42F-9AF39D409FD6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52A9-1B6D-4A48-B1FB-B6D91AEB0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PowerPoint_Presentation1.pptx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hlinkClick r:id="" action="ppaction://ole?verb=0"/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23453189"/>
              </p:ext>
            </p:extLst>
          </p:nvPr>
        </p:nvGraphicFramePr>
        <p:xfrm>
          <a:off x="0" y="1752600"/>
          <a:ext cx="50292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resentation" r:id="rId4" imgW="4148159" imgH="3109091" progId="PowerPoint.Show.12">
                  <p:embed/>
                </p:oleObj>
              </mc:Choice>
              <mc:Fallback>
                <p:oleObj name="Presentation" r:id="rId4" imgW="4148159" imgH="3109091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502920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1752600"/>
            <a:ext cx="381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কন্টেন্ট সম্পাদনায়</a:t>
            </a:r>
          </a:p>
          <a:p>
            <a:r>
              <a:rPr lang="bn-BD" sz="2800" dirty="0" smtClean="0"/>
              <a:t>মুহাম্মদ শওকত আজম ফারুকী</a:t>
            </a:r>
          </a:p>
          <a:p>
            <a:r>
              <a:rPr lang="bn-BD" sz="2800" dirty="0" smtClean="0"/>
              <a:t>গুলতাজ মেমোরিয়াল স্কুল এন্ড কলেজ।</a:t>
            </a:r>
          </a:p>
          <a:p>
            <a:r>
              <a:rPr lang="bn-BD" sz="2800" dirty="0" smtClean="0"/>
              <a:t>দৌলতপুর, ফটিকছড়ি,       চট্টগ্রাম।</a:t>
            </a:r>
          </a:p>
          <a:p>
            <a:r>
              <a:rPr lang="en-US" sz="2800" dirty="0" smtClean="0"/>
              <a:t>ID:01050260778</a:t>
            </a:r>
          </a:p>
          <a:p>
            <a:r>
              <a:rPr lang="en-US" sz="2800" dirty="0" err="1" smtClean="0"/>
              <a:t>Email:azamshowkath@gmail.com</a:t>
            </a:r>
            <a:endParaRPr lang="en-US" sz="2800" dirty="0" smtClean="0"/>
          </a:p>
          <a:p>
            <a:r>
              <a:rPr lang="en-US" sz="2800" dirty="0" smtClean="0"/>
              <a:t>BTT </a:t>
            </a:r>
            <a:r>
              <a:rPr lang="bn-BD" sz="2800" dirty="0" smtClean="0"/>
              <a:t>কোর্স ২৬। 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8292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2510" y="231659"/>
            <a:ext cx="9144000" cy="64008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96669"/>
            <a:ext cx="4267200" cy="1015663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382000" cy="120032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মাদার বোর্ডের সবচেয়ে গুরুত্বপূর্ণ ডিভাইস কোনটি বলে </a:t>
            </a:r>
          </a:p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তুমি মনে কর এবং তোমার উত্তরের স্বপক্ষে যুক্তি দাও।  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5981700" cy="5046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600200" y="-76200"/>
            <a:ext cx="6096000" cy="156966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9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828800"/>
            <a:ext cx="57994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ষষ্ঠ শ্রেণি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৪০ মিনিট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457200"/>
            <a:ext cx="4800600" cy="48768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4r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685800"/>
            <a:ext cx="6400800" cy="51816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295400"/>
            <a:ext cx="5791200" cy="129837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প্রসেসর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895600"/>
            <a:ext cx="4345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৮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4142481" cy="1323439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bn-BD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40101"/>
            <a:ext cx="883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প্রসেসরে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২।প্রসেসরের কাজ ব্যাখ্যা 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৩।মাদার বোর্ডের সাথে কেন মায়ের তুলনা করা হয়েছে তা ব্যাখ্যা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57200"/>
            <a:ext cx="644439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/>
              <a:t>প্রসেসর কী?    </a:t>
            </a:r>
          </a:p>
          <a:p>
            <a:r>
              <a:rPr lang="bn-BD" sz="3200" dirty="0" smtClean="0">
                <a:solidFill>
                  <a:srgbClr val="00B050"/>
                </a:solidFill>
              </a:rPr>
              <a:t>প্রসেসর হলো কম্পিউটারের অন্যতম</a:t>
            </a:r>
          </a:p>
          <a:p>
            <a:r>
              <a:rPr lang="bn-BD" sz="3200" dirty="0" smtClean="0">
                <a:solidFill>
                  <a:srgbClr val="00B050"/>
                </a:solidFill>
              </a:rPr>
              <a:t> হার্ডঅয়ার একে</a:t>
            </a:r>
            <a:r>
              <a:rPr lang="en-US" sz="3200" dirty="0" smtClean="0">
                <a:solidFill>
                  <a:srgbClr val="00B050"/>
                </a:solidFill>
              </a:rPr>
              <a:t> CPU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(central processing Unit </a:t>
            </a:r>
            <a:r>
              <a:rPr lang="bn-BD" sz="3200" dirty="0" smtClean="0">
                <a:solidFill>
                  <a:srgbClr val="00B050"/>
                </a:solidFill>
              </a:rPr>
              <a:t>বলে</a:t>
            </a:r>
            <a:r>
              <a:rPr lang="bn-BD" dirty="0" smtClean="0">
                <a:solidFill>
                  <a:srgbClr val="00B050"/>
                </a:solidFill>
              </a:rPr>
              <a:t>।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495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প্রসেসরের কাজঃ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কম্পিউটারের যাবতীয় অপারেশন নিয়ন্ত্রন ও সম্পাদন করে।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67762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মাদার বোর্ড হলো কম্পিউটারের হার্ড বা মূল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ছাড়া কম্পিউটার চালানো যায় না 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মাদার বোর্ডকে মায়ের সাথে তুলনা করা হয়েছে।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762000" y="1402081"/>
            <a:ext cx="7010400" cy="20269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133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প্রসেসরের কাজ কী 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609600"/>
            <a:ext cx="2286000" cy="646331"/>
          </a:xfrm>
          <a:prstGeom prst="rect">
            <a:avLst/>
          </a:prstGeom>
          <a:solidFill>
            <a:srgbClr val="54A949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7" y="2779931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১। প্রসেসর তথ্য আদান প্রদানে সহায়তা করে।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২। তথ্য প্রক্রিয়াকরনের কাজ করে।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09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11679"/>
            <a:ext cx="6077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প্রসেসরকে কম্পিউটারের মস্তিষ্ক বলা হয় কেন?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24r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590800"/>
            <a:ext cx="4800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250</Words>
  <Application>Microsoft Office PowerPoint</Application>
  <PresentationFormat>On-screen Show (4:3)</PresentationFormat>
  <Paragraphs>48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1_Office Theme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jannatul</cp:lastModifiedBy>
  <cp:revision>91</cp:revision>
  <dcterms:created xsi:type="dcterms:W3CDTF">2015-04-16T13:37:33Z</dcterms:created>
  <dcterms:modified xsi:type="dcterms:W3CDTF">2020-03-15T04:42:10Z</dcterms:modified>
</cp:coreProperties>
</file>