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6" r:id="rId2"/>
    <p:sldId id="258" r:id="rId3"/>
    <p:sldId id="256" r:id="rId4"/>
    <p:sldId id="259" r:id="rId5"/>
    <p:sldId id="260" r:id="rId6"/>
    <p:sldId id="261" r:id="rId7"/>
    <p:sldId id="271" r:id="rId8"/>
    <p:sldId id="262" r:id="rId9"/>
    <p:sldId id="268" r:id="rId10"/>
    <p:sldId id="274" r:id="rId11"/>
    <p:sldId id="272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D523-C98F-4EC2-8990-59887B14717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6C3C-E3A5-461F-A431-B40DDA7D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2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EDITING</a:t>
            </a:r>
            <a:r>
              <a:rPr lang="en-US" baseline="0" dirty="0" smtClean="0"/>
              <a:t> BY AL MAHMUD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80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EDITING</a:t>
            </a:r>
            <a:r>
              <a:rPr lang="en-US" baseline="0" dirty="0" smtClean="0"/>
              <a:t>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0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EDITING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EDITING AL HASAN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EDITING BY AL HASAN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2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EDITING</a:t>
            </a:r>
            <a:r>
              <a:rPr lang="en-US" baseline="0" dirty="0" smtClean="0"/>
              <a:t>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1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EDITING BY AL HASAN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10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EDITING</a:t>
            </a:r>
            <a:r>
              <a:rPr lang="en-US" baseline="0" dirty="0" smtClean="0"/>
              <a:t>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53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EDITING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EDITING</a:t>
            </a:r>
            <a:r>
              <a:rPr lang="en-US" baseline="0" dirty="0" smtClean="0"/>
              <a:t>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EDITING</a:t>
            </a:r>
            <a:r>
              <a:rPr lang="en-US" baseline="0" dirty="0" smtClean="0"/>
              <a:t> BY AL MAHMUD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6C3C-E3A5-461F-A431-B40DDA7D07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369772-D726-40BE-BA6D-88CE2F2E5480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C23B68-EC93-4AD6-A60C-C62B1CD476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386787"/>
            <a:ext cx="3009900" cy="1213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স্বা‌গতম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52600"/>
            <a:ext cx="59436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098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১।পর্ণ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কান্ডের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২।শাখা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কন্টক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381000"/>
            <a:ext cx="5638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2842" y="1297729"/>
            <a:ext cx="46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কান্ডের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		খ।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7605" y="139036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2843" y="2118860"/>
            <a:ext cx="321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কান্ডটির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58912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কান্ডটি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43000" y="2794859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ক.বুলবিল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		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খ.ধাবক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		গ.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অফসেট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2019300" y="2721025"/>
            <a:ext cx="228600" cy="3048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ne Callout 1 22"/>
          <p:cNvSpPr/>
          <p:nvPr/>
        </p:nvSpPr>
        <p:spPr>
          <a:xfrm>
            <a:off x="2606835" y="1679471"/>
            <a:ext cx="314808" cy="13943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92843" y="4351125"/>
            <a:ext cx="4443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ক.ভূ-নিম্নস্থ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খ.বায়বীয়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	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গ.অর্ধবায়বীয়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Line Callout 1 24"/>
          <p:cNvSpPr/>
          <p:nvPr/>
        </p:nvSpPr>
        <p:spPr>
          <a:xfrm>
            <a:off x="2133600" y="4429691"/>
            <a:ext cx="381000" cy="152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5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7" grpId="0"/>
      <p:bldP spid="19" grpId="0"/>
      <p:bldP spid="21" grpId="0"/>
      <p:bldP spid="22" grpId="0" animBg="1"/>
      <p:bldP spid="23" grpId="0" animBg="1"/>
      <p:bldP spid="24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0"/>
            <a:ext cx="2209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828" y="5170675"/>
            <a:ext cx="805627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রূপান্তরিত কাণ্ডগুলোর তুলনা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387" y="2409836"/>
            <a:ext cx="2817214" cy="234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930" y="2409836"/>
            <a:ext cx="2813174" cy="223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28" y="2409836"/>
            <a:ext cx="2601348" cy="239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14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514" y="2083443"/>
            <a:ext cx="4038600" cy="351771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768279" y="762000"/>
            <a:ext cx="4114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09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447800"/>
            <a:ext cx="3505200" cy="4114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619240"/>
            <a:ext cx="274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200400" algn="l"/>
              </a:tabLst>
            </a:pP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৭ম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tabLst>
                <a:tab pos="3200400" algn="l"/>
              </a:tabLst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বিষয়:বিজ্ঞান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৩য়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:৫-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  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:২৬-২৭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727501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771144" y="3048000"/>
            <a:ext cx="3419856" cy="2835797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নামঃ</a:t>
            </a:r>
            <a:r>
              <a:rPr lang="en-US" dirty="0" smtClean="0"/>
              <a:t> </a:t>
            </a:r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হাসান</a:t>
            </a:r>
            <a:r>
              <a:rPr lang="en-US" dirty="0" smtClean="0"/>
              <a:t> </a:t>
            </a:r>
            <a:r>
              <a:rPr lang="en-US" dirty="0" err="1" smtClean="0"/>
              <a:t>মাহমুদ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পদবিঃ</a:t>
            </a:r>
            <a:r>
              <a:rPr lang="en-US" dirty="0" smtClean="0"/>
              <a:t> </a:t>
            </a: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(</a:t>
            </a:r>
            <a:r>
              <a:rPr lang="en-US" dirty="0" err="1" smtClean="0"/>
              <a:t>গনিত</a:t>
            </a:r>
            <a:r>
              <a:rPr lang="en-US" dirty="0" smtClean="0"/>
              <a:t>)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প্রতিঃপূর্ব</a:t>
            </a:r>
            <a:r>
              <a:rPr lang="en-US" dirty="0" smtClean="0"/>
              <a:t> </a:t>
            </a:r>
            <a:r>
              <a:rPr lang="en-US" dirty="0" err="1" smtClean="0"/>
              <a:t>দাওকাঠি</a:t>
            </a:r>
            <a:r>
              <a:rPr lang="en-US" dirty="0" smtClean="0"/>
              <a:t> </a:t>
            </a:r>
            <a:r>
              <a:rPr lang="en-US" dirty="0" err="1" smtClean="0"/>
              <a:t>মোহাম্মাদিয়া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    </a:t>
            </a:r>
            <a:r>
              <a:rPr lang="en-US" dirty="0" err="1" smtClean="0"/>
              <a:t>মাদ্রাসা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281940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8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95" y="664644"/>
            <a:ext cx="2430780" cy="183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422" y="960132"/>
            <a:ext cx="2333555" cy="153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8600"/>
            <a:ext cx="6524171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লক্ষ 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User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120" y="3505200"/>
            <a:ext cx="2813174" cy="17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User\Desktop\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9977"/>
            <a:ext cx="2296638" cy="20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949823"/>
            <a:ext cx="2220438" cy="176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0468" y="2895411"/>
            <a:ext cx="153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911464"/>
            <a:ext cx="141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কন্টক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2407" y="2697235"/>
            <a:ext cx="126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কন্দ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8172" y="6248400"/>
            <a:ext cx="85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টিউবার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9120" y="5486400"/>
            <a:ext cx="172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রাইজোম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4" grpId="0"/>
      <p:bldP spid="3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6324600" cy="21335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রূপান্তরিত</a:t>
            </a:r>
            <a:r>
              <a:rPr lang="bn-BD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কাণ্ড </a:t>
            </a:r>
            <a:endParaRPr lang="en-US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447800"/>
            <a:ext cx="8153400" cy="2585323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---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রূপান্তরিত কা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ণ্ড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রূপান্তরিত কা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ণ্ডে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করতে পারবে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রূপান্তরিত কা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ণ্ডের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করতে পারবে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9100" y="1708257"/>
            <a:ext cx="4038600" cy="3505612"/>
            <a:chOff x="685800" y="1162554"/>
            <a:chExt cx="4038600" cy="4267200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1162554"/>
              <a:ext cx="3105150" cy="4267200"/>
              <a:chOff x="685800" y="990600"/>
              <a:chExt cx="3105150" cy="4267200"/>
            </a:xfrm>
          </p:grpSpPr>
          <p:pic>
            <p:nvPicPr>
              <p:cNvPr id="9" name="Picture 5" descr="C:\Users\User\Desktop\1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800" y="990600"/>
                <a:ext cx="3105150" cy="426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0" name="Straight Arrow Connector 9"/>
              <p:cNvCxnSpPr/>
              <p:nvPr/>
            </p:nvCxnSpPr>
            <p:spPr>
              <a:xfrm flipH="1">
                <a:off x="2238376" y="1676400"/>
                <a:ext cx="1066799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14600" y="2286000"/>
                <a:ext cx="0" cy="67128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238375" y="2286000"/>
                <a:ext cx="276225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198007" y="2942770"/>
                <a:ext cx="316593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2514600" y="2514600"/>
                <a:ext cx="990600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2238375" y="3124200"/>
                <a:ext cx="1309687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2238375" y="1143000"/>
                <a:ext cx="1066800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3305176" y="2743200"/>
                <a:ext cx="242886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3305176" y="1162554"/>
              <a:ext cx="1152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অগ্রমুকুল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08759" y="1629259"/>
              <a:ext cx="764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পর্ব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54683" y="2351876"/>
              <a:ext cx="909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পর্বমধ্য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50556" y="2730488"/>
              <a:ext cx="826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পাতা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50556" y="3145162"/>
              <a:ext cx="11738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কক্ষমুকুল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82671" y="1638457"/>
            <a:ext cx="3851729" cy="2990622"/>
            <a:chOff x="4635500" y="1757639"/>
            <a:chExt cx="4274457" cy="3221455"/>
          </a:xfrm>
        </p:grpSpPr>
        <p:pic>
          <p:nvPicPr>
            <p:cNvPr id="35" name="Picture 2" descr="C:\Users\User\Desktop\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500" y="1757639"/>
              <a:ext cx="3719512" cy="3077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6819900" y="306532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শল্কপত্র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50843" y="3192153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অগ্রমুকুল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86700" y="4171183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পর্ব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315200" y="4402014"/>
              <a:ext cx="464457" cy="2308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777842" y="4517429"/>
              <a:ext cx="1132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কক্ষমুকুল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53000" y="3296152"/>
              <a:ext cx="1014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পর্বমধ্য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57256" y="318782"/>
            <a:ext cx="592372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দুটি লক্ষ কর –কা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ণ্ড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দুটি কী এক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রকম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30232" y="903557"/>
            <a:ext cx="301942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 এই রূপান্তর হয়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1100" y="5339247"/>
            <a:ext cx="1857375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স্বাভাবিক কা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ণ্ড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7377" y="5318044"/>
            <a:ext cx="1803399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রূপান্তরিত কা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ণ্ড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" y="5920342"/>
            <a:ext cx="8307614" cy="80021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বিশেষ কাজ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সম্পাদনের জন্য রূপান্তর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কান্ডের আকার আকৃতি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ভিন্ন </a:t>
            </a:r>
            <a:endParaRPr lang="en-US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57514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981200"/>
            <a:ext cx="464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কান্ডের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1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799" y="525644"/>
            <a:ext cx="796178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চিত্রের কান্ড মাটির নীচে অবস্থান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এধরণের কান্ডের নাম কী বলত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9529" y="5181600"/>
            <a:ext cx="327705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ভূনিম্নস্থ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রূপান্তরিত কাণ্ড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6300" y="5181600"/>
            <a:ext cx="3429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মাটির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নীচে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,সেজন্য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বর্ণহীন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06882" y="1219200"/>
            <a:ext cx="6358835" cy="3657599"/>
            <a:chOff x="685800" y="609600"/>
            <a:chExt cx="6768963" cy="3748087"/>
          </a:xfrm>
        </p:grpSpPr>
        <p:sp>
          <p:nvSpPr>
            <p:cNvPr id="9" name="Rectangle 8"/>
            <p:cNvSpPr/>
            <p:nvPr/>
          </p:nvSpPr>
          <p:spPr>
            <a:xfrm>
              <a:off x="3124200" y="609600"/>
              <a:ext cx="4038600" cy="124936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/>
                <a:t>ছবি</a:t>
              </a:r>
              <a:r>
                <a:rPr lang="en-US" sz="4400" dirty="0" smtClean="0"/>
                <a:t> </a:t>
              </a:r>
              <a:r>
                <a:rPr lang="en-US" sz="4400" dirty="0" err="1" smtClean="0"/>
                <a:t>গুলো</a:t>
              </a:r>
              <a:r>
                <a:rPr lang="en-US" sz="4400" dirty="0" smtClean="0"/>
                <a:t> </a:t>
              </a:r>
              <a:r>
                <a:rPr lang="en-US" sz="4400" dirty="0" err="1" smtClean="0"/>
                <a:t>দেখ</a:t>
              </a:r>
              <a:endParaRPr lang="en-US" sz="44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2209800"/>
              <a:ext cx="3450120" cy="214788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70" y="1937047"/>
              <a:ext cx="1939893" cy="22075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167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0771" y="515207"/>
            <a:ext cx="209005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586770"/>
            <a:ext cx="1219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 5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.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+ উপস্থাপন ১০ মি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79594"/>
              </p:ext>
            </p:extLst>
          </p:nvPr>
        </p:nvGraphicFramePr>
        <p:xfrm>
          <a:off x="609600" y="1833265"/>
          <a:ext cx="7924799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714"/>
                <a:gridCol w="2351314"/>
                <a:gridCol w="2351314"/>
                <a:gridCol w="1480457"/>
              </a:tblGrid>
              <a:tr h="478172">
                <a:tc rowSpan="2"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প্রতিটি দল </a:t>
                      </a:r>
                      <a:r>
                        <a:rPr lang="bn-IN" sz="3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ছকটি পূরণ কর</a:t>
                      </a:r>
                      <a:endParaRPr lang="en-US" sz="3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চিত্র</a:t>
                      </a:r>
                      <a:r>
                        <a:rPr lang="bn-BD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আঁক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 কান্ডের নাম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053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3339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হলুদ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172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থানকুনি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9343" y="1371600"/>
            <a:ext cx="2928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গোলাপ-হলুদ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থানকুনি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371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শাপলা-ফণিমনসা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হলুদ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0.06337 C -0.08664 -0.1013 -0.04167 -0.12535 0.00833 -0.12535 C 0.05833 -0.12535 0.1033 -0.1013 0.13333 -0.06337 C 0.1033 -0.02544 0.05833 -0.00139 0.00833 -0.00139 C -0.04167 -0.00139 -0.08664 -0.02544 -0.11667 -0.06337 Z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1101</TotalTime>
  <Words>334</Words>
  <Application>Microsoft Office PowerPoint</Application>
  <PresentationFormat>On-screen Show (4:3)</PresentationFormat>
  <Paragraphs>89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153</cp:revision>
  <dcterms:created xsi:type="dcterms:W3CDTF">2019-05-17T14:34:27Z</dcterms:created>
  <dcterms:modified xsi:type="dcterms:W3CDTF">2020-03-15T17:58:24Z</dcterms:modified>
</cp:coreProperties>
</file>