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73" r:id="rId6"/>
    <p:sldId id="262" r:id="rId7"/>
    <p:sldId id="267" r:id="rId8"/>
    <p:sldId id="263" r:id="rId9"/>
    <p:sldId id="264" r:id="rId10"/>
    <p:sldId id="268" r:id="rId11"/>
    <p:sldId id="265" r:id="rId12"/>
    <p:sldId id="269" r:id="rId13"/>
    <p:sldId id="274" r:id="rId14"/>
    <p:sldId id="261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C7E1F-11E7-47B4-BB5A-3C63B684316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FF401-EB42-46DC-8D65-ED51615B2B51}">
      <dgm:prSet phldrT="[Text]"/>
      <dgm:spPr/>
      <dgm:t>
        <a:bodyPr/>
        <a:lstStyle/>
        <a:p>
          <a:r>
            <a:rPr lang="en-US" dirty="0" err="1" smtClean="0"/>
            <a:t>ফুল</a:t>
          </a:r>
          <a:endParaRPr lang="en-US" dirty="0"/>
        </a:p>
      </dgm:t>
    </dgm:pt>
    <dgm:pt modelId="{81A27C7D-BA81-4D10-816B-5BDF31406C38}" type="parTrans" cxnId="{20D78E21-A20E-403D-ADD7-1B9669B3D3EB}">
      <dgm:prSet/>
      <dgm:spPr/>
      <dgm:t>
        <a:bodyPr/>
        <a:lstStyle/>
        <a:p>
          <a:endParaRPr lang="en-US"/>
        </a:p>
      </dgm:t>
    </dgm:pt>
    <dgm:pt modelId="{623E0D5F-CCF2-4619-9B18-6232C5208D13}" type="sibTrans" cxnId="{20D78E21-A20E-403D-ADD7-1B9669B3D3EB}">
      <dgm:prSet/>
      <dgm:spPr/>
      <dgm:t>
        <a:bodyPr/>
        <a:lstStyle/>
        <a:p>
          <a:endParaRPr lang="en-US"/>
        </a:p>
      </dgm:t>
    </dgm:pt>
    <dgm:pt modelId="{89BCD1CF-C946-477D-9D50-1FEE5642BDA7}">
      <dgm:prSet phldrT="[Text]"/>
      <dgm:spPr/>
      <dgm:t>
        <a:bodyPr/>
        <a:lstStyle/>
        <a:p>
          <a:r>
            <a:rPr lang="en-US" dirty="0" err="1" smtClean="0"/>
            <a:t>গোলাপ</a:t>
          </a:r>
          <a:endParaRPr lang="en-US" dirty="0"/>
        </a:p>
      </dgm:t>
    </dgm:pt>
    <dgm:pt modelId="{F73F9F9C-3AFB-4458-91B7-5E25F6B514AA}" type="parTrans" cxnId="{F7844CBA-9C49-430D-BD1D-4FA2D1408018}">
      <dgm:prSet/>
      <dgm:spPr/>
      <dgm:t>
        <a:bodyPr/>
        <a:lstStyle/>
        <a:p>
          <a:endParaRPr lang="en-US"/>
        </a:p>
      </dgm:t>
    </dgm:pt>
    <dgm:pt modelId="{EF8ABAE7-C190-4200-A76A-6D09DCF77A0A}" type="sibTrans" cxnId="{F7844CBA-9C49-430D-BD1D-4FA2D1408018}">
      <dgm:prSet/>
      <dgm:spPr/>
      <dgm:t>
        <a:bodyPr/>
        <a:lstStyle/>
        <a:p>
          <a:endParaRPr lang="en-US"/>
        </a:p>
      </dgm:t>
    </dgm:pt>
    <dgm:pt modelId="{9C823A02-F877-48F3-A32E-57D7422FB370}">
      <dgm:prSet phldrT="[Text]"/>
      <dgm:spPr/>
      <dgm:t>
        <a:bodyPr/>
        <a:lstStyle/>
        <a:p>
          <a:r>
            <a:rPr lang="en-US" dirty="0" err="1" smtClean="0"/>
            <a:t>জবা</a:t>
          </a:r>
          <a:endParaRPr lang="en-US" dirty="0"/>
        </a:p>
      </dgm:t>
    </dgm:pt>
    <dgm:pt modelId="{B837A454-F1D2-432D-9EDB-13B5BFC1C50B}" type="parTrans" cxnId="{377C20C4-7116-4F90-9A90-218240A0E868}">
      <dgm:prSet/>
      <dgm:spPr/>
      <dgm:t>
        <a:bodyPr/>
        <a:lstStyle/>
        <a:p>
          <a:endParaRPr lang="en-US"/>
        </a:p>
      </dgm:t>
    </dgm:pt>
    <dgm:pt modelId="{860DE83A-D494-41C5-910C-1AF9779D9D3E}" type="sibTrans" cxnId="{377C20C4-7116-4F90-9A90-218240A0E868}">
      <dgm:prSet/>
      <dgm:spPr/>
      <dgm:t>
        <a:bodyPr/>
        <a:lstStyle/>
        <a:p>
          <a:endParaRPr lang="en-US"/>
        </a:p>
      </dgm:t>
    </dgm:pt>
    <dgm:pt modelId="{A4281718-293A-4C5A-86B7-307F09C56041}">
      <dgm:prSet phldrT="[Text]"/>
      <dgm:spPr/>
      <dgm:t>
        <a:bodyPr/>
        <a:lstStyle/>
        <a:p>
          <a:r>
            <a:rPr lang="en-US" dirty="0" err="1" smtClean="0"/>
            <a:t>শিউলি</a:t>
          </a:r>
          <a:endParaRPr lang="en-US" dirty="0"/>
        </a:p>
      </dgm:t>
    </dgm:pt>
    <dgm:pt modelId="{97D9AECE-8904-4622-BF0F-4AF78A825543}" type="parTrans" cxnId="{92F59592-EC0C-49B1-94E3-AA8F0C7166C9}">
      <dgm:prSet/>
      <dgm:spPr/>
      <dgm:t>
        <a:bodyPr/>
        <a:lstStyle/>
        <a:p>
          <a:endParaRPr lang="en-US"/>
        </a:p>
      </dgm:t>
    </dgm:pt>
    <dgm:pt modelId="{612ACBA3-A966-4083-8F73-3822FA518C16}" type="sibTrans" cxnId="{92F59592-EC0C-49B1-94E3-AA8F0C7166C9}">
      <dgm:prSet/>
      <dgm:spPr/>
      <dgm:t>
        <a:bodyPr/>
        <a:lstStyle/>
        <a:p>
          <a:endParaRPr lang="en-US"/>
        </a:p>
      </dgm:t>
    </dgm:pt>
    <dgm:pt modelId="{F2BF7E76-8B65-44F5-AEF2-B4DDA5A87BE1}">
      <dgm:prSet phldrT="[Text]"/>
      <dgm:spPr/>
      <dgm:t>
        <a:bodyPr/>
        <a:lstStyle/>
        <a:p>
          <a:r>
            <a:rPr lang="en-US" dirty="0" err="1" smtClean="0"/>
            <a:t>বেলি</a:t>
          </a:r>
          <a:endParaRPr lang="en-US" dirty="0"/>
        </a:p>
      </dgm:t>
    </dgm:pt>
    <dgm:pt modelId="{EDE5B167-13E3-45C4-A632-1A69FEE80665}" type="parTrans" cxnId="{E4C389B7-230F-4988-894F-35F1F120FB4C}">
      <dgm:prSet/>
      <dgm:spPr/>
      <dgm:t>
        <a:bodyPr/>
        <a:lstStyle/>
        <a:p>
          <a:endParaRPr lang="en-US"/>
        </a:p>
      </dgm:t>
    </dgm:pt>
    <dgm:pt modelId="{7CA365B4-1E5B-4431-85ED-CF8974DF6A10}" type="sibTrans" cxnId="{E4C389B7-230F-4988-894F-35F1F120FB4C}">
      <dgm:prSet/>
      <dgm:spPr/>
      <dgm:t>
        <a:bodyPr/>
        <a:lstStyle/>
        <a:p>
          <a:endParaRPr lang="en-US"/>
        </a:p>
      </dgm:t>
    </dgm:pt>
    <dgm:pt modelId="{0B65C577-07C4-4BF0-B83D-4762442B4685}" type="pres">
      <dgm:prSet presAssocID="{0D1C7E1F-11E7-47B4-BB5A-3C63B68431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8523A-0820-4212-871E-7FDA5973FB85}" type="pres">
      <dgm:prSet presAssocID="{11DFF401-EB42-46DC-8D65-ED51615B2B51}" presName="centerShape" presStyleLbl="node0" presStyleIdx="0" presStyleCnt="1"/>
      <dgm:spPr/>
      <dgm:t>
        <a:bodyPr/>
        <a:lstStyle/>
        <a:p>
          <a:endParaRPr lang="en-US"/>
        </a:p>
      </dgm:t>
    </dgm:pt>
    <dgm:pt modelId="{DC4D7E41-5C9E-4526-9079-559FCC12E140}" type="pres">
      <dgm:prSet presAssocID="{F73F9F9C-3AFB-4458-91B7-5E25F6B514A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2289CE58-2166-4973-9835-88A24678843E}" type="pres">
      <dgm:prSet presAssocID="{F73F9F9C-3AFB-4458-91B7-5E25F6B514A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798DE1B-915D-4F97-B793-663719F67C1E}" type="pres">
      <dgm:prSet presAssocID="{89BCD1CF-C946-477D-9D50-1FEE5642BD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4FCBB-4231-4597-92BF-FD0096D7BBA0}" type="pres">
      <dgm:prSet presAssocID="{B837A454-F1D2-432D-9EDB-13B5BFC1C50B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00896C0-6813-4211-9259-FBA6A7227726}" type="pres">
      <dgm:prSet presAssocID="{B837A454-F1D2-432D-9EDB-13B5BFC1C50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8C1837E-3E5D-476D-995A-1DC51E1471F5}" type="pres">
      <dgm:prSet presAssocID="{9C823A02-F877-48F3-A32E-57D7422FB37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56CC7-BDAD-45E5-957F-3E9DC655EC3E}" type="pres">
      <dgm:prSet presAssocID="{97D9AECE-8904-4622-BF0F-4AF78A825543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BA49FFF-06A7-4629-A04B-69274D1D366C}" type="pres">
      <dgm:prSet presAssocID="{97D9AECE-8904-4622-BF0F-4AF78A82554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9E0FB0E-3B7A-4F62-855A-3B4293122B08}" type="pres">
      <dgm:prSet presAssocID="{A4281718-293A-4C5A-86B7-307F09C560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85F64-D7AC-45F6-8226-8D30B1539529}" type="pres">
      <dgm:prSet presAssocID="{EDE5B167-13E3-45C4-A632-1A69FEE8066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FA6D295D-5AE4-4790-A2A9-F900A9631C0A}" type="pres">
      <dgm:prSet presAssocID="{EDE5B167-13E3-45C4-A632-1A69FEE8066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BE39A03-BFAB-4940-B976-0C6147F47A27}" type="pres">
      <dgm:prSet presAssocID="{F2BF7E76-8B65-44F5-AEF2-B4DDA5A87BE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D9FED8-E3F4-4FE6-BA8C-3A4012E34120}" type="presOf" srcId="{F2BF7E76-8B65-44F5-AEF2-B4DDA5A87BE1}" destId="{8BE39A03-BFAB-4940-B976-0C6147F47A27}" srcOrd="0" destOrd="0" presId="urn:microsoft.com/office/officeart/2005/8/layout/radial5"/>
    <dgm:cxn modelId="{2981CA03-1DC5-4606-939B-7BDBA7406E00}" type="presOf" srcId="{EDE5B167-13E3-45C4-A632-1A69FEE80665}" destId="{E5885F64-D7AC-45F6-8226-8D30B1539529}" srcOrd="0" destOrd="0" presId="urn:microsoft.com/office/officeart/2005/8/layout/radial5"/>
    <dgm:cxn modelId="{92F59592-EC0C-49B1-94E3-AA8F0C7166C9}" srcId="{11DFF401-EB42-46DC-8D65-ED51615B2B51}" destId="{A4281718-293A-4C5A-86B7-307F09C56041}" srcOrd="2" destOrd="0" parTransId="{97D9AECE-8904-4622-BF0F-4AF78A825543}" sibTransId="{612ACBA3-A966-4083-8F73-3822FA518C16}"/>
    <dgm:cxn modelId="{F7844CBA-9C49-430D-BD1D-4FA2D1408018}" srcId="{11DFF401-EB42-46DC-8D65-ED51615B2B51}" destId="{89BCD1CF-C946-477D-9D50-1FEE5642BDA7}" srcOrd="0" destOrd="0" parTransId="{F73F9F9C-3AFB-4458-91B7-5E25F6B514AA}" sibTransId="{EF8ABAE7-C190-4200-A76A-6D09DCF77A0A}"/>
    <dgm:cxn modelId="{CFDC0D23-3CC4-4AC4-A614-4322F71AAD05}" type="presOf" srcId="{A4281718-293A-4C5A-86B7-307F09C56041}" destId="{59E0FB0E-3B7A-4F62-855A-3B4293122B08}" srcOrd="0" destOrd="0" presId="urn:microsoft.com/office/officeart/2005/8/layout/radial5"/>
    <dgm:cxn modelId="{F946D527-0863-4DB8-952E-3E49F15D6642}" type="presOf" srcId="{97D9AECE-8904-4622-BF0F-4AF78A825543}" destId="{C1956CC7-BDAD-45E5-957F-3E9DC655EC3E}" srcOrd="0" destOrd="0" presId="urn:microsoft.com/office/officeart/2005/8/layout/radial5"/>
    <dgm:cxn modelId="{20D78E21-A20E-403D-ADD7-1B9669B3D3EB}" srcId="{0D1C7E1F-11E7-47B4-BB5A-3C63B684316F}" destId="{11DFF401-EB42-46DC-8D65-ED51615B2B51}" srcOrd="0" destOrd="0" parTransId="{81A27C7D-BA81-4D10-816B-5BDF31406C38}" sibTransId="{623E0D5F-CCF2-4619-9B18-6232C5208D13}"/>
    <dgm:cxn modelId="{4EC5E88D-4C61-4AC0-960F-6D9F0943D339}" type="presOf" srcId="{B837A454-F1D2-432D-9EDB-13B5BFC1C50B}" destId="{13E4FCBB-4231-4597-92BF-FD0096D7BBA0}" srcOrd="0" destOrd="0" presId="urn:microsoft.com/office/officeart/2005/8/layout/radial5"/>
    <dgm:cxn modelId="{0E84AA44-5232-4CB1-9295-B6B3CC3897FD}" type="presOf" srcId="{11DFF401-EB42-46DC-8D65-ED51615B2B51}" destId="{8C68523A-0820-4212-871E-7FDA5973FB85}" srcOrd="0" destOrd="0" presId="urn:microsoft.com/office/officeart/2005/8/layout/radial5"/>
    <dgm:cxn modelId="{377C20C4-7116-4F90-9A90-218240A0E868}" srcId="{11DFF401-EB42-46DC-8D65-ED51615B2B51}" destId="{9C823A02-F877-48F3-A32E-57D7422FB370}" srcOrd="1" destOrd="0" parTransId="{B837A454-F1D2-432D-9EDB-13B5BFC1C50B}" sibTransId="{860DE83A-D494-41C5-910C-1AF9779D9D3E}"/>
    <dgm:cxn modelId="{EF8B671F-C40B-4112-B5DA-44EFC9296D7D}" type="presOf" srcId="{89BCD1CF-C946-477D-9D50-1FEE5642BDA7}" destId="{0798DE1B-915D-4F97-B793-663719F67C1E}" srcOrd="0" destOrd="0" presId="urn:microsoft.com/office/officeart/2005/8/layout/radial5"/>
    <dgm:cxn modelId="{CE2BAD54-99CF-4EB2-8A21-305438818B51}" type="presOf" srcId="{EDE5B167-13E3-45C4-A632-1A69FEE80665}" destId="{FA6D295D-5AE4-4790-A2A9-F900A9631C0A}" srcOrd="1" destOrd="0" presId="urn:microsoft.com/office/officeart/2005/8/layout/radial5"/>
    <dgm:cxn modelId="{E4C389B7-230F-4988-894F-35F1F120FB4C}" srcId="{11DFF401-EB42-46DC-8D65-ED51615B2B51}" destId="{F2BF7E76-8B65-44F5-AEF2-B4DDA5A87BE1}" srcOrd="3" destOrd="0" parTransId="{EDE5B167-13E3-45C4-A632-1A69FEE80665}" sibTransId="{7CA365B4-1E5B-4431-85ED-CF8974DF6A10}"/>
    <dgm:cxn modelId="{327511CF-55F9-4AEE-8B6D-FFC0910FAF77}" type="presOf" srcId="{97D9AECE-8904-4622-BF0F-4AF78A825543}" destId="{4BA49FFF-06A7-4629-A04B-69274D1D366C}" srcOrd="1" destOrd="0" presId="urn:microsoft.com/office/officeart/2005/8/layout/radial5"/>
    <dgm:cxn modelId="{FDCF3BDF-D5A9-4DFD-87EF-21E4B13FFE3D}" type="presOf" srcId="{9C823A02-F877-48F3-A32E-57D7422FB370}" destId="{18C1837E-3E5D-476D-995A-1DC51E1471F5}" srcOrd="0" destOrd="0" presId="urn:microsoft.com/office/officeart/2005/8/layout/radial5"/>
    <dgm:cxn modelId="{6A3EC4A3-EC5A-4507-9364-F5C02B617B12}" type="presOf" srcId="{F73F9F9C-3AFB-4458-91B7-5E25F6B514AA}" destId="{2289CE58-2166-4973-9835-88A24678843E}" srcOrd="1" destOrd="0" presId="urn:microsoft.com/office/officeart/2005/8/layout/radial5"/>
    <dgm:cxn modelId="{C34E77E7-5260-45FE-8BAA-B837A986AE8A}" type="presOf" srcId="{B837A454-F1D2-432D-9EDB-13B5BFC1C50B}" destId="{700896C0-6813-4211-9259-FBA6A7227726}" srcOrd="1" destOrd="0" presId="urn:microsoft.com/office/officeart/2005/8/layout/radial5"/>
    <dgm:cxn modelId="{BD279CCA-D20B-484B-90DC-B28CAAC5D747}" type="presOf" srcId="{F73F9F9C-3AFB-4458-91B7-5E25F6B514AA}" destId="{DC4D7E41-5C9E-4526-9079-559FCC12E140}" srcOrd="0" destOrd="0" presId="urn:microsoft.com/office/officeart/2005/8/layout/radial5"/>
    <dgm:cxn modelId="{8D447E75-D963-4E52-9159-8A14446C2F63}" type="presOf" srcId="{0D1C7E1F-11E7-47B4-BB5A-3C63B684316F}" destId="{0B65C577-07C4-4BF0-B83D-4762442B4685}" srcOrd="0" destOrd="0" presId="urn:microsoft.com/office/officeart/2005/8/layout/radial5"/>
    <dgm:cxn modelId="{E3984DF4-4CD7-4B5E-9A40-E265E8A50818}" type="presParOf" srcId="{0B65C577-07C4-4BF0-B83D-4762442B4685}" destId="{8C68523A-0820-4212-871E-7FDA5973FB85}" srcOrd="0" destOrd="0" presId="urn:microsoft.com/office/officeart/2005/8/layout/radial5"/>
    <dgm:cxn modelId="{76B5C25D-5174-4FB8-A3B3-0072FDDDC5AF}" type="presParOf" srcId="{0B65C577-07C4-4BF0-B83D-4762442B4685}" destId="{DC4D7E41-5C9E-4526-9079-559FCC12E140}" srcOrd="1" destOrd="0" presId="urn:microsoft.com/office/officeart/2005/8/layout/radial5"/>
    <dgm:cxn modelId="{A108C45C-E019-4E52-9260-BF6D4314D63B}" type="presParOf" srcId="{DC4D7E41-5C9E-4526-9079-559FCC12E140}" destId="{2289CE58-2166-4973-9835-88A24678843E}" srcOrd="0" destOrd="0" presId="urn:microsoft.com/office/officeart/2005/8/layout/radial5"/>
    <dgm:cxn modelId="{FA35E3C4-F9A5-4A2B-ACE3-0DF06ADA3DC4}" type="presParOf" srcId="{0B65C577-07C4-4BF0-B83D-4762442B4685}" destId="{0798DE1B-915D-4F97-B793-663719F67C1E}" srcOrd="2" destOrd="0" presId="urn:microsoft.com/office/officeart/2005/8/layout/radial5"/>
    <dgm:cxn modelId="{CE13211F-92BD-46D5-ABAC-A7C048BA5746}" type="presParOf" srcId="{0B65C577-07C4-4BF0-B83D-4762442B4685}" destId="{13E4FCBB-4231-4597-92BF-FD0096D7BBA0}" srcOrd="3" destOrd="0" presId="urn:microsoft.com/office/officeart/2005/8/layout/radial5"/>
    <dgm:cxn modelId="{D8FEC728-FF4E-463B-8CDF-BC016E75AF62}" type="presParOf" srcId="{13E4FCBB-4231-4597-92BF-FD0096D7BBA0}" destId="{700896C0-6813-4211-9259-FBA6A7227726}" srcOrd="0" destOrd="0" presId="urn:microsoft.com/office/officeart/2005/8/layout/radial5"/>
    <dgm:cxn modelId="{0A0C7FDF-6344-4574-8753-2E658804C8FA}" type="presParOf" srcId="{0B65C577-07C4-4BF0-B83D-4762442B4685}" destId="{18C1837E-3E5D-476D-995A-1DC51E1471F5}" srcOrd="4" destOrd="0" presId="urn:microsoft.com/office/officeart/2005/8/layout/radial5"/>
    <dgm:cxn modelId="{A3CBF6B3-6E27-482E-8078-81CAD290643D}" type="presParOf" srcId="{0B65C577-07C4-4BF0-B83D-4762442B4685}" destId="{C1956CC7-BDAD-45E5-957F-3E9DC655EC3E}" srcOrd="5" destOrd="0" presId="urn:microsoft.com/office/officeart/2005/8/layout/radial5"/>
    <dgm:cxn modelId="{31FD9375-39FA-41C8-83D9-F393A502AF00}" type="presParOf" srcId="{C1956CC7-BDAD-45E5-957F-3E9DC655EC3E}" destId="{4BA49FFF-06A7-4629-A04B-69274D1D366C}" srcOrd="0" destOrd="0" presId="urn:microsoft.com/office/officeart/2005/8/layout/radial5"/>
    <dgm:cxn modelId="{832FDA17-9B4C-4E97-8216-5B8FF0FB6C4E}" type="presParOf" srcId="{0B65C577-07C4-4BF0-B83D-4762442B4685}" destId="{59E0FB0E-3B7A-4F62-855A-3B4293122B08}" srcOrd="6" destOrd="0" presId="urn:microsoft.com/office/officeart/2005/8/layout/radial5"/>
    <dgm:cxn modelId="{26FE9C8B-3653-4CD8-A4E0-288A37225BF7}" type="presParOf" srcId="{0B65C577-07C4-4BF0-B83D-4762442B4685}" destId="{E5885F64-D7AC-45F6-8226-8D30B1539529}" srcOrd="7" destOrd="0" presId="urn:microsoft.com/office/officeart/2005/8/layout/radial5"/>
    <dgm:cxn modelId="{5EB430F4-5E2D-40A6-9091-67D2D0D9C241}" type="presParOf" srcId="{E5885F64-D7AC-45F6-8226-8D30B1539529}" destId="{FA6D295D-5AE4-4790-A2A9-F900A9631C0A}" srcOrd="0" destOrd="0" presId="urn:microsoft.com/office/officeart/2005/8/layout/radial5"/>
    <dgm:cxn modelId="{C6737F39-6A7E-4918-A454-F94A4B184596}" type="presParOf" srcId="{0B65C577-07C4-4BF0-B83D-4762442B4685}" destId="{8BE39A03-BFAB-4940-B976-0C6147F47A2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8523A-0820-4212-871E-7FDA5973FB85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ফুল</a:t>
          </a:r>
          <a:endParaRPr lang="en-US" sz="4300" kern="1200" dirty="0"/>
        </a:p>
      </dsp:txBody>
      <dsp:txXfrm>
        <a:off x="3560263" y="2205596"/>
        <a:ext cx="1007473" cy="1007473"/>
      </dsp:txXfrm>
    </dsp:sp>
    <dsp:sp modelId="{DC4D7E41-5C9E-4526-9079-559FCC12E140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1620816"/>
        <a:ext cx="211162" cy="290655"/>
      </dsp:txXfrm>
    </dsp:sp>
    <dsp:sp modelId="{0798DE1B-915D-4F97-B793-663719F67C1E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গোলাপ</a:t>
          </a:r>
          <a:endParaRPr lang="en-US" sz="2300" kern="1200" dirty="0"/>
        </a:p>
      </dsp:txBody>
      <dsp:txXfrm>
        <a:off x="3560263" y="211644"/>
        <a:ext cx="1007473" cy="1007473"/>
      </dsp:txXfrm>
    </dsp:sp>
    <dsp:sp modelId="{13E4FCBB-4231-4597-92BF-FD0096D7BBA0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01608" y="2564005"/>
        <a:ext cx="211162" cy="290655"/>
      </dsp:txXfrm>
    </dsp:sp>
    <dsp:sp modelId="{18C1837E-3E5D-476D-995A-1DC51E1471F5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জবা</a:t>
          </a:r>
          <a:endParaRPr lang="en-US" sz="2300" kern="1200" dirty="0"/>
        </a:p>
      </dsp:txBody>
      <dsp:txXfrm>
        <a:off x="5554215" y="2205596"/>
        <a:ext cx="1007473" cy="1007473"/>
      </dsp:txXfrm>
    </dsp:sp>
    <dsp:sp modelId="{C1956CC7-BDAD-45E5-957F-3E9DC655EC3E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3507195"/>
        <a:ext cx="211162" cy="290655"/>
      </dsp:txXfrm>
    </dsp:sp>
    <dsp:sp modelId="{59E0FB0E-3B7A-4F62-855A-3B4293122B08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শিউলি</a:t>
          </a:r>
          <a:endParaRPr lang="en-US" sz="2300" kern="1200" dirty="0"/>
        </a:p>
      </dsp:txBody>
      <dsp:txXfrm>
        <a:off x="3560263" y="4199548"/>
        <a:ext cx="1007473" cy="1007473"/>
      </dsp:txXfrm>
    </dsp:sp>
    <dsp:sp modelId="{E5885F64-D7AC-45F6-8226-8D30B1539529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15229" y="2564005"/>
        <a:ext cx="211162" cy="290655"/>
      </dsp:txXfrm>
    </dsp:sp>
    <dsp:sp modelId="{8BE39A03-BFAB-4940-B976-0C6147F47A27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বেলি</a:t>
          </a:r>
          <a:endParaRPr lang="en-US" sz="2300" kern="1200" dirty="0"/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D7DA5-C6AD-4EF0-9053-AB30DAA3C23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E627F-BAAC-4927-9C5D-088E6F07F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E627F-BAAC-4927-9C5D-088E6F07FB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1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9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9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2426-0672-40B0-935C-70A65271EC3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879C-FFC8-4439-BDC4-22360C485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5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7695" y="199293"/>
            <a:ext cx="7408982" cy="18991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985" y="2215662"/>
            <a:ext cx="6318738" cy="444304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2215662"/>
            <a:ext cx="5845882" cy="400929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162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636" y="1291371"/>
            <a:ext cx="5581934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সমস্বরে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60" y="2374711"/>
            <a:ext cx="4517408" cy="27704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734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9" y="1907131"/>
            <a:ext cx="6245842" cy="46847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937982" y="859809"/>
            <a:ext cx="6346209" cy="70788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একক 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4084" y="1643151"/>
            <a:ext cx="5759355" cy="129266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57" y="3204895"/>
            <a:ext cx="11406970" cy="7896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সুন্দর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318966" y="3233636"/>
            <a:ext cx="897767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ন্দ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323053" y="3240485"/>
            <a:ext cx="845735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ন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7717809" y="3230435"/>
            <a:ext cx="866633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26117" y="3384116"/>
            <a:ext cx="453788" cy="264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503762" y="3405792"/>
            <a:ext cx="532262" cy="242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687403" y="3340499"/>
            <a:ext cx="511791" cy="307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6166" y="4383898"/>
            <a:ext cx="11311436" cy="1107996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067532" y="4599108"/>
            <a:ext cx="654023" cy="240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472629" y="4576859"/>
            <a:ext cx="563395" cy="240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787098" y="4576859"/>
            <a:ext cx="723332" cy="348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Rectangle 1"/>
          <p:cNvSpPr/>
          <p:nvPr/>
        </p:nvSpPr>
        <p:spPr>
          <a:xfrm>
            <a:off x="2900042" y="4474657"/>
            <a:ext cx="1282890" cy="818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5110" y="4460223"/>
            <a:ext cx="1282890" cy="818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34535" y="4477088"/>
            <a:ext cx="1282890" cy="818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9916" y="4474657"/>
            <a:ext cx="1282890" cy="818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9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2" grpId="0" animBg="1"/>
      <p:bldP spid="18" grpId="0" animBg="1"/>
      <p:bldP spid="19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4012" y="1050878"/>
            <a:ext cx="300250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1248" y="2934269"/>
            <a:ext cx="569111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১নং </a:t>
            </a:r>
            <a:r>
              <a:rPr lang="en-US" sz="2800" dirty="0" err="1" smtClean="0"/>
              <a:t>দলঃতিনটি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ফুলের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লেখ</a:t>
            </a:r>
            <a:r>
              <a:rPr lang="en-US" sz="2800" dirty="0" smtClean="0"/>
              <a:t> ।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16908" y="4002051"/>
            <a:ext cx="544545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২নং দলঃশুন্যস্থান পূরন করঃ গোলাপ ফোটে ......বছর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9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699" y="1044249"/>
            <a:ext cx="6987653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5403" y="2224585"/>
            <a:ext cx="701494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১নং প্রশ্নঃকী কী ফুল লাল রংঙের হয়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8107" y="3097144"/>
            <a:ext cx="704224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২নং প্রশ্নঃ কোন দেশকে ফুলের দেশ বলা হয়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2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901" y="1487606"/>
            <a:ext cx="5022376" cy="70788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 অনুশীলন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901" y="2238233"/>
            <a:ext cx="5022376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জানা ৫ টি ফুলের নাম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2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2197" y="218365"/>
            <a:ext cx="103177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/>
              <a:t>ধন্যবাদ</a:t>
            </a:r>
            <a:endParaRPr lang="en-US" sz="199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774209" y="2579426"/>
            <a:ext cx="8912036" cy="3780429"/>
            <a:chOff x="1774209" y="2429301"/>
            <a:chExt cx="8912036" cy="378042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5647" y="2661313"/>
              <a:ext cx="3411989" cy="349382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256" y="2429301"/>
              <a:ext cx="3411989" cy="349382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09" y="2715903"/>
              <a:ext cx="3411989" cy="3493827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774209" y="272955"/>
            <a:ext cx="103177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solidFill>
                  <a:srgbClr val="FF0000"/>
                </a:solidFill>
              </a:rPr>
              <a:t>ধন্যবাদ</a:t>
            </a:r>
            <a:endParaRPr lang="en-US" sz="19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08" y="363415"/>
            <a:ext cx="10487880" cy="1184031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3600" b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100" y="2838734"/>
            <a:ext cx="5157787" cy="2647666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বিউটি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বানু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ধাপসুলতানগঞ্জ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দুপচাঁচিয়া,বগুড়া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3600" b="0" dirty="0" err="1" smtClean="0"/>
              <a:t>পাঠ</a:t>
            </a:r>
            <a:r>
              <a:rPr lang="en-US" dirty="0" smtClean="0"/>
              <a:t> </a:t>
            </a:r>
            <a:r>
              <a:rPr lang="en-US" sz="3200" b="0" dirty="0" err="1" smtClean="0"/>
              <a:t>পরিচিতি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38735"/>
            <a:ext cx="5183188" cy="2647666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শ্রেণীঃদ্বিতীয়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পাঠঃনানা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রংঙের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ফুলফল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…….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তারিখঃ১১-৩-২০২০ইং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৩.২.১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২.৬.১পরিচিত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250" y="3190213"/>
            <a:ext cx="3679209" cy="713048"/>
          </a:xfr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/>
              <a:t>আবেগ সৃষ্টি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2317" y="1801504"/>
            <a:ext cx="307074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 মাধ্যমে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53134" y="368491"/>
            <a:ext cx="4571999" cy="76944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6" y="1269242"/>
            <a:ext cx="9184944" cy="504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722" y="3821373"/>
            <a:ext cx="5308979" cy="559557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রংঙের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1188" y="3180263"/>
            <a:ext cx="5404513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1188" y="4776717"/>
            <a:ext cx="540451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0338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23128" y="34255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68523A-0820-4212-871E-7FDA5973F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68523A-0820-4212-871E-7FDA5973F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68523A-0820-4212-871E-7FDA5973F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D7E41-5C9E-4526-9079-559FCC12E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DC4D7E41-5C9E-4526-9079-559FCC12E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DC4D7E41-5C9E-4526-9079-559FCC12E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98DE1B-915D-4F97-B793-663719F6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0798DE1B-915D-4F97-B793-663719F6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0798DE1B-915D-4F97-B793-663719F6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E4FCBB-4231-4597-92BF-FD0096D7B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13E4FCBB-4231-4597-92BF-FD0096D7B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13E4FCBB-4231-4597-92BF-FD0096D7B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C1837E-3E5D-476D-995A-1DC51E147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18C1837E-3E5D-476D-995A-1DC51E147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18C1837E-3E5D-476D-995A-1DC51E147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56CC7-BDAD-45E5-957F-3E9DC655E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C1956CC7-BDAD-45E5-957F-3E9DC655E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C1956CC7-BDAD-45E5-957F-3E9DC655E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E0FB0E-3B7A-4F62-855A-3B4293122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59E0FB0E-3B7A-4F62-855A-3B4293122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9E0FB0E-3B7A-4F62-855A-3B4293122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885F64-D7AC-45F6-8226-8D30B1539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E5885F64-D7AC-45F6-8226-8D30B1539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E5885F64-D7AC-45F6-8226-8D30B1539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E39A03-BFAB-4940-B976-0C6147F47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8BE39A03-BFAB-4940-B976-0C6147F47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8BE39A03-BFAB-4940-B976-0C6147F47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2284"/>
          </a:xfr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 সংযোগ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পৃষ্টাঃ২৮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446" y="423079"/>
            <a:ext cx="5520410" cy="405338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9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45" y="1231998"/>
            <a:ext cx="5263203" cy="370849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808844" y="218364"/>
            <a:ext cx="526320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7099" y="5213445"/>
            <a:ext cx="760180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আমাদের দেশ ফুলের দেশ,ফলের দেশ ।গোলাপ ফোটে সারা বছর ।লাল রঙ নিয়ে ফোটে কর্ষ্ণচূড়া ।</a:t>
            </a:r>
            <a:endParaRPr lang="en-US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151</Words>
  <Application>Microsoft Office PowerPoint</Application>
  <PresentationFormat>Widescreen</PresentationFormat>
  <Paragraphs>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AdorshoLipi</vt:lpstr>
      <vt:lpstr>Arial</vt:lpstr>
      <vt:lpstr>Calibri</vt:lpstr>
      <vt:lpstr>Calibri Light</vt:lpstr>
      <vt:lpstr>NikoshBAN</vt:lpstr>
      <vt:lpstr>Vrinda</vt:lpstr>
      <vt:lpstr>Office Theme</vt:lpstr>
      <vt:lpstr>সবাইকে ফুলের শুভেচ্ছা</vt:lpstr>
      <vt:lpstr>পরিচিতি</vt:lpstr>
      <vt:lpstr>শিখনফল ৩.২.১ পরিচিত ফুল সম্পর্কে শুনে বুঝতে পারবে । ২.৬.১পরিচিত ফুল সম্পর্কে বর্ণনা করতে পারবে ।</vt:lpstr>
      <vt:lpstr>আবেগ সৃষ্টি</vt:lpstr>
      <vt:lpstr>PowerPoint Presentation</vt:lpstr>
      <vt:lpstr>নানা রংঙের ফুলফল</vt:lpstr>
      <vt:lpstr>PowerPoint Presentation</vt:lpstr>
      <vt:lpstr>বই সংযোগ পৃষ্টাঃ২৮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83</cp:revision>
  <dcterms:created xsi:type="dcterms:W3CDTF">2020-03-07T06:37:53Z</dcterms:created>
  <dcterms:modified xsi:type="dcterms:W3CDTF">2020-03-12T04:57:10Z</dcterms:modified>
</cp:coreProperties>
</file>