
<file path=[Content_Types].xml><?xml version="1.0" encoding="utf-8"?>
<Types xmlns="http://schemas.openxmlformats.org/package/2006/content-types">
  <Default Extension="jfif" ContentType="image/jpe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75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F60BC4-C19C-4525-A13D-EC628456563E}" type="datetimeFigureOut">
              <a:rPr lang="en-US" smtClean="0"/>
              <a:t>3/16/2020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CF78D-D268-4950-9B09-8FA717FEC2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768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CF78D-D268-4950-9B09-8FA717FEC2E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39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13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22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36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380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16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11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480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42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9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2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1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42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f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ular Callout 1"/>
          <p:cNvSpPr/>
          <p:nvPr/>
        </p:nvSpPr>
        <p:spPr>
          <a:xfrm>
            <a:off x="516517" y="342900"/>
            <a:ext cx="8077200" cy="1295400"/>
          </a:xfrm>
          <a:prstGeom prst="wedgeRoundRectCallou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ও স্বাগতম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17" y="1897380"/>
            <a:ext cx="43434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15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14400" y="838200"/>
            <a:ext cx="7239000" cy="1295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838200" y="2849633"/>
            <a:ext cx="1219200" cy="1066800"/>
          </a:xfrm>
          <a:prstGeom prst="notched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গন্ধ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3021062" y="3026417"/>
            <a:ext cx="978408" cy="713232"/>
          </a:xfrm>
          <a:prstGeom prst="homePlat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4648200" y="2980697"/>
            <a:ext cx="978408" cy="804672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6248400" y="2996184"/>
            <a:ext cx="770238" cy="773698"/>
          </a:xfrm>
          <a:prstGeom prst="round2Same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বন্ধ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37070" y="4191000"/>
            <a:ext cx="7924800" cy="1905000"/>
          </a:xfrm>
          <a:prstGeom prst="leftRightArrow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দরজাটি বন্ধ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25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2209800" y="152400"/>
            <a:ext cx="4678680" cy="1752600"/>
          </a:xfrm>
          <a:prstGeom prst="downArrowCallout">
            <a:avLst>
              <a:gd name="adj1" fmla="val 25000"/>
              <a:gd name="adj2" fmla="val 25000"/>
              <a:gd name="adj3" fmla="val 0"/>
              <a:gd name="adj4" fmla="val 64977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320040" y="2474976"/>
            <a:ext cx="2286000" cy="713232"/>
          </a:xfrm>
          <a:prstGeom prst="notchedRightArrow">
            <a:avLst>
              <a:gd name="adj1" fmla="val 100000"/>
              <a:gd name="adj2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শোলক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hevron 8"/>
          <p:cNvSpPr/>
          <p:nvPr/>
        </p:nvSpPr>
        <p:spPr>
          <a:xfrm>
            <a:off x="426720" y="3505200"/>
            <a:ext cx="2072640" cy="762000"/>
          </a:xfrm>
          <a:prstGeom prst="chevron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জোনাই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410244" y="5714918"/>
            <a:ext cx="1988820" cy="775665"/>
          </a:xfrm>
          <a:prstGeom prst="chevron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দিদি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hevron 10"/>
          <p:cNvSpPr/>
          <p:nvPr/>
        </p:nvSpPr>
        <p:spPr>
          <a:xfrm>
            <a:off x="411480" y="4604138"/>
            <a:ext cx="2087880" cy="835914"/>
          </a:xfrm>
          <a:prstGeom prst="chevron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নেবু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6007031" y="3463824"/>
            <a:ext cx="2697480" cy="673608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জোনাকি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পোকা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6217509" y="5867055"/>
            <a:ext cx="2651760" cy="609683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বড় বোন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6098060" y="4674417"/>
            <a:ext cx="2742377" cy="585597"/>
          </a:xfrm>
          <a:prstGeom prst="flowChartTerminator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5951837" y="2409567"/>
            <a:ext cx="2742377" cy="609600"/>
          </a:xfrm>
          <a:prstGeom prst="flowChartTerminator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3505200"/>
            <a:ext cx="1981200" cy="6743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2561844"/>
            <a:ext cx="2133600" cy="682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604138"/>
            <a:ext cx="2133600" cy="834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82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equential Access Storage 2"/>
          <p:cNvSpPr/>
          <p:nvPr/>
        </p:nvSpPr>
        <p:spPr>
          <a:xfrm>
            <a:off x="701040" y="198120"/>
            <a:ext cx="7391400" cy="1066800"/>
          </a:xfrm>
          <a:prstGeom prst="flowChartMagneticTap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শিক্ষকের আদর্শ পাঠ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4" y="1392195"/>
            <a:ext cx="830227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3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447800" y="304800"/>
            <a:ext cx="6248400" cy="20574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শিক্ষার্থীর নিরব 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819399"/>
            <a:ext cx="7924800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68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Sequential Access Storage 1"/>
          <p:cNvSpPr/>
          <p:nvPr/>
        </p:nvSpPr>
        <p:spPr>
          <a:xfrm>
            <a:off x="1752600" y="228600"/>
            <a:ext cx="5791200" cy="178308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28600" y="2362200"/>
            <a:ext cx="4511040" cy="990600"/>
          </a:xfrm>
          <a:prstGeom prst="left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শব্দার্থ 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Pentagon 3"/>
          <p:cNvSpPr/>
          <p:nvPr/>
        </p:nvSpPr>
        <p:spPr>
          <a:xfrm>
            <a:off x="243840" y="4648200"/>
            <a:ext cx="3429000" cy="762000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শোলক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259080" y="3718560"/>
            <a:ext cx="3413760" cy="685800"/>
          </a:xfrm>
          <a:prstGeom prst="homePlat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জোনাই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243840" y="5562600"/>
            <a:ext cx="3429000" cy="699516"/>
          </a:xfrm>
          <a:prstGeom prst="homePlat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নেবু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35309" y="4800600"/>
            <a:ext cx="2286000" cy="6096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ছড়া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068403" y="3810000"/>
            <a:ext cx="3017520" cy="674370"/>
          </a:xfrm>
          <a:prstGeom prst="ellipse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জোনাকি পোকা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400800" y="5791200"/>
            <a:ext cx="2220509" cy="706374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6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1066800" y="609600"/>
            <a:ext cx="6553200" cy="44958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0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828800" y="152400"/>
            <a:ext cx="4876800" cy="1470660"/>
          </a:xfrm>
          <a:prstGeom prst="downArrow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Wave 2"/>
          <p:cNvSpPr/>
          <p:nvPr/>
        </p:nvSpPr>
        <p:spPr>
          <a:xfrm>
            <a:off x="1396314" y="1905000"/>
            <a:ext cx="6400800" cy="1202930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ক.কোথায় জোনাকি জ্বলে?</a:t>
            </a:r>
          </a:p>
        </p:txBody>
      </p:sp>
      <p:sp>
        <p:nvSpPr>
          <p:cNvPr id="4" name="Wave 3"/>
          <p:cNvSpPr/>
          <p:nvPr/>
        </p:nvSpPr>
        <p:spPr>
          <a:xfrm>
            <a:off x="1488990" y="3444240"/>
            <a:ext cx="6324600" cy="1082040"/>
          </a:xfrm>
          <a:prstGeom prst="wav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খ.কে শোলক বলতেন?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1488990" y="5025081"/>
            <a:ext cx="6553200" cy="1219200"/>
          </a:xfrm>
          <a:prstGeom prst="wav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গ.ঘুম আসে না কেন?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9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/>
          <p:cNvSpPr/>
          <p:nvPr/>
        </p:nvSpPr>
        <p:spPr>
          <a:xfrm>
            <a:off x="2118360" y="304800"/>
            <a:ext cx="4191000" cy="1539240"/>
          </a:xfrm>
          <a:prstGeom prst="wedgeEllipse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বিপরীত শব্দ লিখ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0198405"/>
              </p:ext>
            </p:extLst>
          </p:nvPr>
        </p:nvGraphicFramePr>
        <p:xfrm>
          <a:off x="1165860" y="2438400"/>
          <a:ext cx="6096000" cy="28702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81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118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6071922"/>
              </p:ext>
            </p:extLst>
          </p:nvPr>
        </p:nvGraphicFramePr>
        <p:xfrm>
          <a:off x="1127760" y="2402840"/>
          <a:ext cx="6172200" cy="3708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124200"/>
              </a:tblGrid>
              <a:tr h="9042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বিপরীত</a:t>
                      </a:r>
                      <a:r>
                        <a:rPr lang="bn-BD" sz="4000" baseline="0" dirty="0" smtClean="0">
                          <a:latin typeface="NikoshBAN" pitchFamily="2" charset="0"/>
                          <a:cs typeface="NikoshBAN" pitchFamily="2" charset="0"/>
                        </a:rPr>
                        <a:t> শব্দ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দিন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ঘুম</a:t>
                      </a:r>
                      <a:endParaRPr lang="en-US" sz="4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ঢাকা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  <a:tr h="6654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4000" dirty="0" smtClean="0">
                          <a:latin typeface="NikoshBAN" pitchFamily="2" charset="0"/>
                          <a:cs typeface="NikoshBAN" pitchFamily="2" charset="0"/>
                        </a:rPr>
                        <a:t>জ্বলা</a:t>
                      </a:r>
                      <a:endParaRPr lang="en-US" sz="40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275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32" y="2057400"/>
            <a:ext cx="8153400" cy="2743200"/>
          </a:xfrm>
          <a:prstGeom prst="rect">
            <a:avLst/>
          </a:prstGeom>
        </p:spPr>
      </p:pic>
      <p:sp>
        <p:nvSpPr>
          <p:cNvPr id="8" name="Flowchart: Display 7"/>
          <p:cNvSpPr/>
          <p:nvPr/>
        </p:nvSpPr>
        <p:spPr>
          <a:xfrm>
            <a:off x="1386840" y="304800"/>
            <a:ext cx="6400800" cy="1371600"/>
          </a:xfrm>
          <a:prstGeom prst="flowChartDisp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3356" y="4906651"/>
            <a:ext cx="8505568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তোমার বড় বোন তোমাকে ছেড়ে অন্য কোথাও গেলে তোমার কেমন লাগে তা পাঁচটি বাক্যে লিখে নিয়ে আসবে।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5-Point Star 8"/>
          <p:cNvSpPr/>
          <p:nvPr/>
        </p:nvSpPr>
        <p:spPr>
          <a:xfrm>
            <a:off x="1905000" y="76200"/>
            <a:ext cx="5257800" cy="23622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64194"/>
            <a:ext cx="838200" cy="838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280" y="76200"/>
            <a:ext cx="893806" cy="8938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" y="5936391"/>
            <a:ext cx="893806" cy="8938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6" y="19564"/>
            <a:ext cx="950442" cy="9504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38" y="2133393"/>
            <a:ext cx="7417142" cy="3794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2786062"/>
            <a:ext cx="2971800" cy="1671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9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295400" y="990600"/>
            <a:ext cx="7010400" cy="20574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00100" y="3429000"/>
            <a:ext cx="8001000" cy="2286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মিনতী রানী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যমুনা সরকারি প্রাথমিক বিদ্যালয়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5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que 2"/>
          <p:cNvSpPr/>
          <p:nvPr/>
        </p:nvSpPr>
        <p:spPr>
          <a:xfrm>
            <a:off x="1676400" y="304800"/>
            <a:ext cx="6477000" cy="9144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এসো ছবি দেখি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11" y="1447800"/>
            <a:ext cx="5120390" cy="5181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1" y="1447800"/>
            <a:ext cx="358139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66340" y="304799"/>
            <a:ext cx="228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endParaRPr lang="bn-BD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bn-BD" sz="4000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বিষয়ঃলা</a:t>
            </a:r>
            <a:endParaRPr lang="bn-BD" sz="4000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125" y="3231426"/>
            <a:ext cx="228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শ্রেনিঃচতুর্থপাঠের শিরোণামঃকাজলা দিদি</a:t>
            </a:r>
          </a:p>
          <a:p>
            <a:pPr lvl="0" algn="ctr"/>
            <a:r>
              <a:rPr lang="bn-BD" sz="4000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পাঠ্যাংশঃবাঁশ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676400" y="304799"/>
            <a:ext cx="5791200" cy="838200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Left"/>
              <a:lightRig rig="threePt" dir="t"/>
            </a:scene3d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609340" y="1311365"/>
            <a:ext cx="5105400" cy="51054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শ্রেনিঃচতুর্থ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পাঠের শিরোণামঃকাজলা দিদি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পাঠ্যাংশঃবাঁশবাগানের...কেন ঢাকো?(৭ লাইন)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সময়ঃ৪৫ মিনিট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তারিখঃ১৪/০৩/২০২০খিঃ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5" y="1628238"/>
            <a:ext cx="2972058" cy="3840813"/>
          </a:xfrm>
          <a:prstGeom prst="rect">
            <a:avLst/>
          </a:prstGeom>
          <a:solidFill>
            <a:srgbClr val="00B0F0"/>
          </a:solidFill>
        </p:spPr>
      </p:pic>
    </p:spTree>
    <p:extLst>
      <p:ext uri="{BB962C8B-B14F-4D97-AF65-F5344CB8AC3E}">
        <p14:creationId xmlns:p14="http://schemas.microsoft.com/office/powerpoint/2010/main" val="417518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 flipH="1">
            <a:off x="2819400" y="0"/>
            <a:ext cx="3733800" cy="1066800"/>
          </a:xfrm>
          <a:prstGeom prst="downArrow">
            <a:avLst>
              <a:gd name="adj1" fmla="val 50000"/>
              <a:gd name="adj2" fmla="val 6333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81000" y="1097280"/>
            <a:ext cx="7620000" cy="914400"/>
          </a:xfrm>
          <a:prstGeom prst="flowChartPunched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 যা যা শিখবেঃ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87680" y="2225040"/>
            <a:ext cx="8458200" cy="4495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1.2.১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উচ্চারিত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শুনে ব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লতে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.১.২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ছন্দে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আবৃত্তি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.১.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ছন্দ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প্রমিত উচ্চারণে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ওস্বাভাবিক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গতিতে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</a:p>
          <a:p>
            <a:pPr algn="ctr"/>
            <a:r>
              <a:rPr lang="en-US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প্রশ্নের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শুদ্ধভাবে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পারবে।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743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209800" y="152400"/>
            <a:ext cx="4522572" cy="762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পড়ব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2428104" y="5535827"/>
            <a:ext cx="4522572" cy="1186248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দিদি</a:t>
            </a:r>
            <a:endParaRPr lang="en-US" sz="40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যতীন্দ্রমোহন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বাগচী</a:t>
            </a:r>
            <a:endParaRPr lang="bn-BD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49939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14400" y="4191000"/>
            <a:ext cx="7498080" cy="246294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বাঁশ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বাগানের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মাথার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চাঁদ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ওই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মাগো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শোলক-বলা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4826"/>
            <a:ext cx="5098111" cy="3348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024" y="24826"/>
            <a:ext cx="3868776" cy="334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7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28600"/>
            <a:ext cx="2133600" cy="1708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31445"/>
            <a:ext cx="3200400" cy="18002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131445"/>
            <a:ext cx="3100001" cy="1800225"/>
          </a:xfrm>
          <a:prstGeom prst="rect">
            <a:avLst/>
          </a:prstGeom>
        </p:spPr>
      </p:pic>
      <p:sp>
        <p:nvSpPr>
          <p:cNvPr id="5" name="Wave 4"/>
          <p:cNvSpPr/>
          <p:nvPr/>
        </p:nvSpPr>
        <p:spPr>
          <a:xfrm>
            <a:off x="304800" y="2590800"/>
            <a:ext cx="8382000" cy="76200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পুকুর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ধারে,নেবুর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থোকায়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থোকায়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জোনাই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জ্বলে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Wave 5"/>
          <p:cNvSpPr/>
          <p:nvPr/>
        </p:nvSpPr>
        <p:spPr>
          <a:xfrm>
            <a:off x="483200" y="3596640"/>
            <a:ext cx="8025200" cy="1066800"/>
          </a:xfrm>
          <a:prstGeom prst="wav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ফুলের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গন্ধে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ঘুম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না,একলা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জেগে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রই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Wave 6"/>
          <p:cNvSpPr/>
          <p:nvPr/>
        </p:nvSpPr>
        <p:spPr>
          <a:xfrm>
            <a:off x="483200" y="4953000"/>
            <a:ext cx="8356000" cy="1371600"/>
          </a:xfrm>
          <a:prstGeom prst="wav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মাগো,আমার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কোলের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দিদি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8577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685800" y="4724400"/>
            <a:ext cx="8305800" cy="190500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সেদিন হতে দিদিকে আর কেনই-বা না ডাকো,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দিদির কথায় আঁচল দিয়ে মুখটি কেন ঢাকো?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96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</TotalTime>
  <Words>244</Words>
  <Application>Microsoft Office PowerPoint</Application>
  <PresentationFormat>On-screen Show (4:3)</PresentationFormat>
  <Paragraphs>74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60</cp:revision>
  <dcterms:created xsi:type="dcterms:W3CDTF">2006-08-16T00:00:00Z</dcterms:created>
  <dcterms:modified xsi:type="dcterms:W3CDTF">2020-03-16T03:28:29Z</dcterms:modified>
</cp:coreProperties>
</file>