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3" r:id="rId3"/>
    <p:sldId id="284" r:id="rId4"/>
    <p:sldId id="263" r:id="rId5"/>
    <p:sldId id="267" r:id="rId6"/>
    <p:sldId id="265" r:id="rId7"/>
    <p:sldId id="293" r:id="rId8"/>
    <p:sldId id="272" r:id="rId9"/>
    <p:sldId id="273" r:id="rId10"/>
    <p:sldId id="274" r:id="rId11"/>
    <p:sldId id="275" r:id="rId12"/>
    <p:sldId id="292" r:id="rId13"/>
    <p:sldId id="276" r:id="rId14"/>
    <p:sldId id="285" r:id="rId15"/>
    <p:sldId id="286" r:id="rId16"/>
    <p:sldId id="287" r:id="rId17"/>
    <p:sldId id="291" r:id="rId18"/>
    <p:sldId id="288" r:id="rId19"/>
    <p:sldId id="281" r:id="rId20"/>
    <p:sldId id="289" r:id="rId21"/>
    <p:sldId id="290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B74F"/>
    <a:srgbClr val="33C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5552" autoAdjust="0"/>
  </p:normalViewPr>
  <p:slideViewPr>
    <p:cSldViewPr snapToGrid="0">
      <p:cViewPr varScale="1">
        <p:scale>
          <a:sx n="70" d="100"/>
          <a:sy n="70" d="100"/>
        </p:scale>
        <p:origin x="-7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1BF1-09CF-4182-B9BF-A5099B210DF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28D-D84E-45FB-B981-BB43CD97C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2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1BF1-09CF-4182-B9BF-A5099B210DF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28D-D84E-45FB-B981-BB43CD97C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7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1BF1-09CF-4182-B9BF-A5099B210DF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28D-D84E-45FB-B981-BB43CD97C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3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1BF1-09CF-4182-B9BF-A5099B210DF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28D-D84E-45FB-B981-BB43CD97C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2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1BF1-09CF-4182-B9BF-A5099B210DF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28D-D84E-45FB-B981-BB43CD97C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1BF1-09CF-4182-B9BF-A5099B210DF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28D-D84E-45FB-B981-BB43CD97C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8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1BF1-09CF-4182-B9BF-A5099B210DF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28D-D84E-45FB-B981-BB43CD97C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6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1BF1-09CF-4182-B9BF-A5099B210DF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28D-D84E-45FB-B981-BB43CD97C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4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1BF1-09CF-4182-B9BF-A5099B210DF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28D-D84E-45FB-B981-BB43CD97C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3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1BF1-09CF-4182-B9BF-A5099B210DF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28D-D84E-45FB-B981-BB43CD97C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5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1BF1-09CF-4182-B9BF-A5099B210DF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28D-D84E-45FB-B981-BB43CD97C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2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1BF1-09CF-4182-B9BF-A5099B210DF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028D-D84E-45FB-B981-BB43CD97C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2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C6D1A6-8B46-4F1B-9228-36A00A569F3A}"/>
              </a:ext>
            </a:extLst>
          </p:cNvPr>
          <p:cNvSpPr txBox="1"/>
          <p:nvPr/>
        </p:nvSpPr>
        <p:spPr>
          <a:xfrm>
            <a:off x="1983064" y="421201"/>
            <a:ext cx="8716297" cy="830997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 ও স্বাগতম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26F42E-DC9D-4198-B756-195B07B8E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40985" y="1395368"/>
            <a:ext cx="4729655" cy="5265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A41EBF-07B2-4A4A-A1F1-7DE0A350B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82" y="1395368"/>
            <a:ext cx="5870029" cy="52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750626" y="1238466"/>
            <a:ext cx="1446664" cy="5903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88609" y="764275"/>
            <a:ext cx="6523630" cy="1433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শিক্ষার্থীরা লক্ষ করবেঃ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9433" y="3480180"/>
            <a:ext cx="2811439" cy="852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312693" y="2596487"/>
            <a:ext cx="6810234" cy="1767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যদিও ফেব্রুয়ারি মাস ২৮ দিনের , তবে কয়েকতটি ২৯ দিনের।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09433" y="5186150"/>
            <a:ext cx="2483892" cy="1269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17158" y="4681182"/>
            <a:ext cx="6114197" cy="1139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২০১৬ ও ২০২০ সালের ফেব্রুয়ারি মাস ২৯ দিনের।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3" y="2060812"/>
            <a:ext cx="6070220" cy="3642132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2988859" y="204717"/>
            <a:ext cx="7137779" cy="14466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শিক্ষক বুজাবেন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23" y="999152"/>
            <a:ext cx="3939760" cy="489668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9685" y="436728"/>
            <a:ext cx="7342494" cy="2442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তোমরা  এখন পাঠ্য বইয়ের ১৩৬ পৃষ্ঠা বের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351128" y="1269242"/>
            <a:ext cx="9485194" cy="492684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অধিবর্ষ হলো এমন একটি বছর ,যে বছর ক্যলেন্ডার বছরের সাথে ঋতু বছরের সমন্বয় স্থাপনের জন্য একদিন বেশি থাকে.৪ দ্বারা বিভাজ্য বছরকে অধিবর্ষ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241946" y="573205"/>
            <a:ext cx="7629099" cy="343923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প্রতি ৪ বছরে একবার অধিবর্ষ আসে।তাই ,২০১৬ ও ২০২০ সাল দুইটি অধিবর্ষ।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105468" y="218364"/>
            <a:ext cx="3930555" cy="219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শিক্ষার্থীর 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laque 2"/>
          <p:cNvSpPr/>
          <p:nvPr/>
        </p:nvSpPr>
        <p:spPr>
          <a:xfrm>
            <a:off x="914401" y="2415653"/>
            <a:ext cx="6646459" cy="283873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২০১৭,২০১৮,২০১৯ অধিবর্ষ নয়,কারন এগুলো ৪ দ্বারা বিভাজ্য নয়।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২০১৬ ও ২০২০ অধিবর্ষ,কারন এগুলো ৪ দ্বারা বিভাজ্য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951630" y="1433015"/>
            <a:ext cx="6469039" cy="251118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শিক্ষার্থীদের  অধিবর্ষ সম্পর্কিত সমস্যা তৈরি করতে বলব ,সহপাঠিকে সমস্যাটি বলবে এবং উওর দিবে,প্রয়োজনে শিক্ষক সহায়তা করবে।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2" y="699447"/>
            <a:ext cx="6309815" cy="47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555845" y="545909"/>
            <a:ext cx="8243248" cy="42171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শিক্ষক বলবেন ,অধিবর্ষের  ফেব্রুয়ারি মাসে ২৯ দিন থাকে,যা অন্যান্য বছরের ২৮ দিনের চেয়ে একদিন বেশি।আর তাই ওই বছরের মোট দিন সখ্যা ৩৬৬।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518614" y="1746913"/>
            <a:ext cx="7233313" cy="268860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বাড়ীর কাজঃ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বিগত আরও ৫টি বছরের মধ্যে অধিবর্ষ ছিলো কি না তা বের করবে।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27" y="1835623"/>
            <a:ext cx="3903260" cy="26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5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725562" y="434747"/>
            <a:ext cx="9394722" cy="476372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নামঃ মোছাঃতামান্না জাহান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সহকারি সিক্ষক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মুক্তারাম বাতেনিয়া সঃ প্রাঃবিদ্যাঃ।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14" y="1596788"/>
            <a:ext cx="6912031" cy="48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801504" y="1787857"/>
            <a:ext cx="8639033" cy="447646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 সবাইকে ধন্যবাদ।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58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7609" y="1043673"/>
            <a:ext cx="5781368" cy="4058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বিষয়ঃপ্রাথমিক গনিত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অধ্যায়ঃসময়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অধিব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র্ষ,যুগ।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6" y="858915"/>
            <a:ext cx="3889612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894" y="1705970"/>
            <a:ext cx="8871046" cy="3957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২৫.২.১ অধিবর্ষ কী বলতে পারবে ।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২৫.২.২ কোনো সাল অধিবর্ষ কি না নির্ণয়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" y="696035"/>
            <a:ext cx="5574210" cy="60732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85" y="1610437"/>
            <a:ext cx="5603307" cy="481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033515" y="1"/>
            <a:ext cx="7601803" cy="1487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এসো কয়েকটি ছবি দেখি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-185295"/>
            <a:ext cx="3875964" cy="3875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92" y="280083"/>
            <a:ext cx="4673712" cy="36351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61" y="3690668"/>
            <a:ext cx="4013505" cy="31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1444" y="955344"/>
            <a:ext cx="10795379" cy="3562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 আমরা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জানবো</a:t>
            </a:r>
            <a:r>
              <a:rPr lang="bn-IN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অধিবর্ষ সম্পর্কে।।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464024" y="2688609"/>
            <a:ext cx="2961564" cy="11873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220872" y="1453486"/>
            <a:ext cx="8106769" cy="4844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১.শিক্ষার্থীদের কয়েক বছেরের ফেব্রুয়ারি মাসের পঞ্জিকা দেখাব এবং তাদের মধ্যকার পার্থক্য বের করতে বলব।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491319" y="2620370"/>
            <a:ext cx="3043451" cy="12692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81182" y="1746913"/>
            <a:ext cx="6851176" cy="3507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শিক্ষার্থীরা পার্থক্য খুজে বের করবে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233</Words>
  <Application>Microsoft Office PowerPoint</Application>
  <PresentationFormat>Custom</PresentationFormat>
  <Paragraphs>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113</cp:revision>
  <dcterms:created xsi:type="dcterms:W3CDTF">2020-03-10T17:08:23Z</dcterms:created>
  <dcterms:modified xsi:type="dcterms:W3CDTF">2020-03-16T04:33:44Z</dcterms:modified>
</cp:coreProperties>
</file>