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7" r:id="rId12"/>
    <p:sldId id="273" r:id="rId13"/>
    <p:sldId id="266" r:id="rId14"/>
    <p:sldId id="265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5C8F2-3224-4C78-8867-6CCCEFFC968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5263-B80C-477F-8402-6F58B7BF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5263-B80C-477F-8402-6F58B7BF7D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0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6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9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6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1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8C1A-E479-42B9-871E-984FC55A7D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8F1F-A70D-4DBD-A7B5-C67BFBD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208143" y="0"/>
            <a:ext cx="5067946" cy="252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28" y="2648293"/>
            <a:ext cx="5315925" cy="40905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9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5" y="1734004"/>
            <a:ext cx="5161005" cy="295411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01" y="1672432"/>
            <a:ext cx="5367199" cy="3015683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77029" y="177630"/>
            <a:ext cx="592182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 ও তাদের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544" y="5228826"/>
            <a:ext cx="28012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মৌচাক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5828" y="5228826"/>
            <a:ext cx="40059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মৌয়ালরা মধু সংগ্রহ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376723" y="395292"/>
            <a:ext cx="5099620" cy="10561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50" y="1813301"/>
            <a:ext cx="6960155" cy="4640103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48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4744" y="508001"/>
            <a:ext cx="46445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46" y="1761156"/>
            <a:ext cx="6140877" cy="4582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48352" y="0"/>
            <a:ext cx="8260597" cy="17668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6054" y="1968277"/>
            <a:ext cx="55328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8303" y="3600205"/>
            <a:ext cx="131735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6054" y="5322316"/>
            <a:ext cx="20070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8303" y="2752403"/>
            <a:ext cx="395206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8303" y="4403202"/>
            <a:ext cx="447901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6054" y="6191796"/>
            <a:ext cx="407605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932" y="2045230"/>
            <a:ext cx="144134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429" y="5322316"/>
            <a:ext cx="182879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932" y="3600204"/>
            <a:ext cx="172031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336800" y="185673"/>
            <a:ext cx="5442857" cy="190137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বিভাজন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9" y="185673"/>
            <a:ext cx="1959428" cy="2059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1" y="275772"/>
            <a:ext cx="1833790" cy="1927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473" y="2553589"/>
            <a:ext cx="132992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444" y="3753313"/>
            <a:ext cx="217009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473" y="5093542"/>
            <a:ext cx="156754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611" y="2561078"/>
            <a:ext cx="667655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4782" y="2522813"/>
            <a:ext cx="807810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2592" y="2522813"/>
            <a:ext cx="828174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3791" y="2522813"/>
            <a:ext cx="224245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4610" y="3753312"/>
            <a:ext cx="623347" cy="64633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4782" y="3808177"/>
            <a:ext cx="848275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058" y="3808177"/>
            <a:ext cx="725715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7805" y="3753313"/>
            <a:ext cx="229325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বঙ্গ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7620" y="5093538"/>
            <a:ext cx="642254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9874" y="5093540"/>
            <a:ext cx="856347" cy="646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7806" y="5093539"/>
            <a:ext cx="229325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4611" y="5093538"/>
            <a:ext cx="623347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191657" y="174290"/>
            <a:ext cx="6879772" cy="1190051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45" y="1531378"/>
            <a:ext cx="3610479" cy="4782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7773" y="1770743"/>
            <a:ext cx="4514926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বইয়ের ৫৬ পৃষ্ঠা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856854" y="433486"/>
            <a:ext cx="5747657" cy="14514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10343" y="2544536"/>
            <a:ext cx="2104573" cy="1161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0343" y="3808673"/>
            <a:ext cx="1978740" cy="1148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0343" y="5335924"/>
            <a:ext cx="2104573" cy="1080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066" y="2801941"/>
            <a:ext cx="58583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কয়েকটি পশুর নাম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3066" y="4125588"/>
            <a:ext cx="658677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3066" y="5552945"/>
            <a:ext cx="39055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মৌয়ালি বলতে কী বুঝ?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91172" y="396057"/>
            <a:ext cx="4928461" cy="189079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889" y="5032351"/>
            <a:ext cx="2929180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4889" y="2674605"/>
            <a:ext cx="664102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বিভাজন করে দুটি করে শব্দ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9100" y="3746139"/>
            <a:ext cx="984143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2289" y="3783585"/>
            <a:ext cx="98414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8433" y="3783585"/>
            <a:ext cx="984143" cy="646331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758699" y="0"/>
            <a:ext cx="6059837" cy="18420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1" y="2082731"/>
            <a:ext cx="5515785" cy="47752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61" y="3157312"/>
            <a:ext cx="4403080" cy="32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852407" y="604434"/>
            <a:ext cx="4184542" cy="1146875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5549" y="2470872"/>
            <a:ext cx="7750629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হাসানুজ্জামান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এনায়েতপুর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523745" y="227555"/>
            <a:ext cx="3482197" cy="1354502"/>
          </a:xfrm>
          <a:prstGeom prst="homePlate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9077" y="2231756"/>
            <a:ext cx="7485682" cy="2800767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 চতুর্থ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বাওয়ালিদের গল্প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পাঠ্যাংশ: আমাদের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02957" y="0"/>
            <a:ext cx="3099661" cy="1534332"/>
          </a:xfrm>
          <a:prstGeom prst="horizont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514165" y="2045310"/>
            <a:ext cx="2468901" cy="728417"/>
          </a:xfrm>
          <a:prstGeom prst="homePlate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514166" y="4261060"/>
            <a:ext cx="2303092" cy="717340"/>
          </a:xfrm>
          <a:prstGeom prst="homePlate">
            <a:avLst/>
          </a:prstGeom>
          <a:solidFill>
            <a:schemeClr val="tx1">
              <a:lumMod val="95000"/>
              <a:lumOff val="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3066" y="2742736"/>
            <a:ext cx="6331058" cy="107721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চ্চারিত পঠিত বাক্য শুনে বলতে পারবে।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নির্দেশনা শুনে বুঝতে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3066" y="5328728"/>
            <a:ext cx="6974236" cy="107721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শুদ্ধ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ত্তর দিতে পারবে।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২.৫.২ বিভিন্ন বিষয় বর্ণনা করতে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591859" y="290656"/>
            <a:ext cx="2271208" cy="870486"/>
          </a:xfrm>
          <a:prstGeom prst="homePlate">
            <a:avLst/>
          </a:prstGeom>
          <a:solidFill>
            <a:schemeClr val="tx1">
              <a:lumMod val="95000"/>
              <a:lumOff val="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91859" y="3687049"/>
            <a:ext cx="2122314" cy="768838"/>
          </a:xfrm>
          <a:prstGeom prst="homePlate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5124" y="1865607"/>
            <a:ext cx="773636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- সংবলিত  শব্দ পড়তে 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১.৫.২ বিরামচিহ্ন দেখে সাবলীলভাবে অনুচ্ছেদ পড়তে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124" y="4841748"/>
            <a:ext cx="7837409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যুক্তব্যঞ্জন ভেঙে লিখতে পারবে।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১.৪.২ যুক্তব্যঞ্জন ব্যবহার করে নতুন নতুন শব্দ লিখতে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3858" y="449450"/>
            <a:ext cx="728428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ভিডিও দেখব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598370" y="0"/>
            <a:ext cx="4181780" cy="1108130"/>
          </a:xfrm>
          <a:prstGeom prst="flowChartPunchedTape">
            <a:avLst/>
          </a:prstGeom>
          <a:solidFill>
            <a:schemeClr val="tx1">
              <a:lumMod val="75000"/>
              <a:lumOff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93" y="1372041"/>
            <a:ext cx="4276552" cy="284585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1" y="4481804"/>
            <a:ext cx="4962765" cy="196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2" y="1405393"/>
            <a:ext cx="4962765" cy="2779148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 r="1491"/>
          <a:stretch/>
        </p:blipFill>
        <p:spPr>
          <a:xfrm>
            <a:off x="6735511" y="4481804"/>
            <a:ext cx="4305534" cy="2146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40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959429" y="334578"/>
            <a:ext cx="7692572" cy="1161144"/>
          </a:xfrm>
          <a:prstGeom prst="flowChartTerminator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8463" y="5487875"/>
            <a:ext cx="571862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5" y="1922964"/>
            <a:ext cx="4754520" cy="313766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80" y="1922966"/>
            <a:ext cx="4762054" cy="313766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5421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1" y="794435"/>
            <a:ext cx="3328023" cy="2214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671" y="835539"/>
            <a:ext cx="3815320" cy="2289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6" y="3916336"/>
            <a:ext cx="3255451" cy="2223016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31" y="4009712"/>
            <a:ext cx="3967400" cy="2112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03878" y="3139544"/>
            <a:ext cx="181384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9313" y="3230999"/>
            <a:ext cx="145142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38" y="6283463"/>
            <a:ext cx="147532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9854" y="6237297"/>
            <a:ext cx="1110344" cy="584775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8115" y="22099"/>
            <a:ext cx="5542745" cy="721805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বিভিন্ন প্রাণী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249</Words>
  <Application>Microsoft Office PowerPoint</Application>
  <PresentationFormat>Widescreen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102</cp:revision>
  <dcterms:created xsi:type="dcterms:W3CDTF">2020-03-14T03:35:38Z</dcterms:created>
  <dcterms:modified xsi:type="dcterms:W3CDTF">2020-03-16T09:22:56Z</dcterms:modified>
</cp:coreProperties>
</file>