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72" r:id="rId11"/>
    <p:sldId id="265" r:id="rId12"/>
    <p:sldId id="266" r:id="rId13"/>
    <p:sldId id="267" r:id="rId14"/>
    <p:sldId id="268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363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-12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7FA8C-35D2-482C-9156-D8EB9ED57437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982AA-A4E5-4A6A-BDBA-C3E6FCDA3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58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81B767-32CD-45AE-B42A-E7F7AD2DD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D5AA6A4-C8A4-4D04-94CA-303538C60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69926C-487C-4E14-ABFE-C07CE4727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4F786-59E9-423D-850F-02FAB12FED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125F24-420B-4029-BD8D-45CE9D53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DE0976-C703-4B4F-871E-499B0690F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B9FC-BFB1-4D55-9069-7B0C3791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4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6DA08F-9468-4080-A235-1B549A964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1242CB1-4575-4F0B-A7A1-2F91B16B8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84DE5A-6FBE-428F-A7E0-FF3C4D2AF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4F786-59E9-423D-850F-02FAB12FED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E2DF3C-7E3D-448F-B467-27D029A77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000EF3-9902-405B-909D-D3516440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B9FC-BFB1-4D55-9069-7B0C3791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9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F9A408B-6053-4FA1-B097-24BB7C5FB5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9F72D27-4722-438C-BD23-625FEF08B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37323E-196F-4DD2-AE59-71DF11E7A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4F786-59E9-423D-850F-02FAB12FED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4F10A1-07C5-49CF-BA78-677179F1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AF31EC-9E7C-48B7-8145-FB7747CB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B9FC-BFB1-4D55-9069-7B0C3791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0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0E06C7-DBBC-4A1E-B94B-EDB1045B4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B32878-4642-4FE4-98D7-C56999CC8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E8C00E-6A9B-4665-9E4C-D2BB75B9C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4F786-59E9-423D-850F-02FAB12FED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03049D-6091-4ECB-A959-500D8C2C2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187CFA-419D-4A52-BB53-998C45761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B9FC-BFB1-4D55-9069-7B0C3791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1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77CF3A-B172-4AC4-9462-B52D1CAB0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95A323-7869-436B-BB33-1623D600D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D11CFF-49A6-410E-BE40-48C5476F4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4F786-59E9-423D-850F-02FAB12FED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01D7EF-A6B2-499D-8887-1E1D758A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49C778-541E-44A8-B838-142B73327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B9FC-BFB1-4D55-9069-7B0C3791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1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6832A1-D89E-46CB-A24D-35FFBA5D8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6F2474-DF83-4109-9394-C70E0E2667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60D105D-E500-4E49-A95B-49C9E997A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C7D3F7-AF72-4E98-821C-2552F31B6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4F786-59E9-423D-850F-02FAB12FED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346A8FB-0DEB-42AA-8172-F0C3EE130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22E4C02-FBD1-42E2-A4D4-3335A7F84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B9FC-BFB1-4D55-9069-7B0C3791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1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C7FEC3-186F-49E5-87BF-170961FF2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6154BE-52BF-4BA1-AFAC-58E5BAAFE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6F8254-11F1-42D0-B5F3-FB4918220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44B803B-B823-4616-B6C9-49BDFF85E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3C31C28-4316-4656-9249-5B483E83F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4872A67-BA38-4023-9C53-5564C3CF8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4F786-59E9-423D-850F-02FAB12FED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B8F28AE-3854-4C68-BAE8-9AE69150C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F918ECA-C7D4-4706-9190-97C4738AE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B9FC-BFB1-4D55-9069-7B0C3791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6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30281F-710D-4CC7-9BAC-E9379A21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FF7DB18-9F1C-45C4-97ED-AC017A1D5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4F786-59E9-423D-850F-02FAB12FED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75ACDB5-4B92-4B26-AA16-2C4B696B0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D1C52D5-C98E-47A4-AD72-78B6C1E83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B9FC-BFB1-4D55-9069-7B0C3791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9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F43593B-C2FE-49A8-823A-586255C5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4F786-59E9-423D-850F-02FAB12FED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6591D7E-E422-4093-8541-CB4BB68D5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C88FE0-8F23-4B16-BAAF-B9FC692D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B9FC-BFB1-4D55-9069-7B0C3791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5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0F68D-BA6B-48BB-8E14-584C25834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F7DDC0-AE9F-4538-BCF7-DD052C5F6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EE0F0E8-FDFD-4545-B10D-5F051CDCC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B725E1-5164-4798-8980-85D5CFB51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4F786-59E9-423D-850F-02FAB12FED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FA7D59-FDCB-45A7-97B4-9CDB57EF2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5C5DF92-BD23-4BF6-9FE2-FCA98330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B9FC-BFB1-4D55-9069-7B0C3791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2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CB03D0-683F-45A8-95BB-4B851771F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EF1CB76-DEEA-4EFE-8B63-8D94B48DB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1CA4D0-74EE-44E1-BC89-820FBAD6A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05E33C-C23E-4798-B870-916ADA815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4F786-59E9-423D-850F-02FAB12FED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373B0C-67C0-42BB-9069-F418CC415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263CA7-0916-452D-871C-1C441C09E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B9FC-BFB1-4D55-9069-7B0C3791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4B8A1E9-58DF-47B6-96A1-52A4D629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7C1CA7-CAFB-4153-953F-4B9AE23F6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A0DA5A-26A4-434D-BA85-9180E0329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4F786-59E9-423D-850F-02FAB12FED9F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92C72A-1C3F-4C9E-B8FE-E715795A1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1C7C99-EF01-4D8C-AC75-3A10DE6F1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9B9FC-BFB1-4D55-9069-7B0C3791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1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3D3D8AB-1991-45CA-A588-BA82CB9ADCE3}"/>
              </a:ext>
            </a:extLst>
          </p:cNvPr>
          <p:cNvSpPr txBox="1"/>
          <p:nvPr/>
        </p:nvSpPr>
        <p:spPr>
          <a:xfrm>
            <a:off x="4060661" y="464456"/>
            <a:ext cx="3497943" cy="1200329"/>
          </a:xfrm>
          <a:prstGeom prst="rect">
            <a:avLst/>
          </a:prstGeom>
          <a:noFill/>
          <a:ln w="76200">
            <a:solidFill>
              <a:srgbClr val="FF0000"/>
            </a:solidFill>
          </a:ln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15BB93C-AEAE-440E-A36A-23F735873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294" y="1783067"/>
            <a:ext cx="5594675" cy="4799162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12002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0F2922A-A1C6-429F-8894-561A0E04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30" y="299019"/>
            <a:ext cx="4480833" cy="283288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48176CC-13DB-43D0-8EA8-47E9D21D4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236" y="299019"/>
            <a:ext cx="4278823" cy="283288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51B4B07-3F4B-47BE-B6E8-B372CA3689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236" y="3589846"/>
            <a:ext cx="4278823" cy="283288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67B375D-9811-46A4-B488-249D8F2501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31" y="3589846"/>
            <a:ext cx="4480833" cy="283288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40373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ff-page Connector 2">
            <a:extLst>
              <a:ext uri="{FF2B5EF4-FFF2-40B4-BE49-F238E27FC236}">
                <a16:creationId xmlns:a16="http://schemas.microsoft.com/office/drawing/2014/main" xmlns="" id="{0A4DF228-6CC7-4F69-ABBD-BAB1806FC591}"/>
              </a:ext>
            </a:extLst>
          </p:cNvPr>
          <p:cNvSpPr/>
          <p:nvPr/>
        </p:nvSpPr>
        <p:spPr>
          <a:xfrm>
            <a:off x="3840480" y="886265"/>
            <a:ext cx="3995224" cy="1856936"/>
          </a:xfrm>
          <a:prstGeom prst="flowChartOffpageConnector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7BC7D91-F5B1-42C4-950B-A1320919988C}"/>
              </a:ext>
            </a:extLst>
          </p:cNvPr>
          <p:cNvSpPr txBox="1"/>
          <p:nvPr/>
        </p:nvSpPr>
        <p:spPr>
          <a:xfrm>
            <a:off x="3995224" y="1401876"/>
            <a:ext cx="3713871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আদর্শ পাঠ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D522497-0A7B-4425-B420-7ECABF3F0DB1}"/>
              </a:ext>
            </a:extLst>
          </p:cNvPr>
          <p:cNvSpPr/>
          <p:nvPr/>
        </p:nvSpPr>
        <p:spPr>
          <a:xfrm>
            <a:off x="3777174" y="4220308"/>
            <a:ext cx="4332849" cy="1235816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US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xmlns="" id="{F5F524A5-E1A9-451D-9B45-CF27D4F1DF2C}"/>
              </a:ext>
            </a:extLst>
          </p:cNvPr>
          <p:cNvSpPr/>
          <p:nvPr/>
        </p:nvSpPr>
        <p:spPr>
          <a:xfrm>
            <a:off x="5314067" y="2976388"/>
            <a:ext cx="1076183" cy="1104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C99A711-B895-49B2-8DC8-6B0F82BB31E0}"/>
              </a:ext>
            </a:extLst>
          </p:cNvPr>
          <p:cNvSpPr txBox="1"/>
          <p:nvPr/>
        </p:nvSpPr>
        <p:spPr>
          <a:xfrm>
            <a:off x="4262510" y="4453495"/>
            <a:ext cx="33621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সমস্বরে পাঠ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78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A7DA483-47BF-4252-9472-0E162BED0A23}"/>
              </a:ext>
            </a:extLst>
          </p:cNvPr>
          <p:cNvSpPr txBox="1"/>
          <p:nvPr/>
        </p:nvSpPr>
        <p:spPr>
          <a:xfrm>
            <a:off x="2410264" y="506437"/>
            <a:ext cx="7371471" cy="76944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CC3AA7E-3B61-4976-AA42-3A9DE33DAD9D}"/>
              </a:ext>
            </a:extLst>
          </p:cNvPr>
          <p:cNvSpPr txBox="1"/>
          <p:nvPr/>
        </p:nvSpPr>
        <p:spPr>
          <a:xfrm>
            <a:off x="1519309" y="2967025"/>
            <a:ext cx="9959928" cy="718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164AD3C-802F-4F2C-AB3E-E02C5AE6F16F}"/>
              </a:ext>
            </a:extLst>
          </p:cNvPr>
          <p:cNvSpPr txBox="1"/>
          <p:nvPr/>
        </p:nvSpPr>
        <p:spPr>
          <a:xfrm>
            <a:off x="1132445" y="2149844"/>
            <a:ext cx="133643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ea typeface="MingLiU-ExtB" panose="02020500000000000000" pitchFamily="18" charset="-120"/>
                <a:cs typeface="NikoshBAN" panose="02000000000000000000" pitchFamily="2" charset="0"/>
              </a:rPr>
              <a:t>ঝা</a:t>
            </a:r>
            <a:r>
              <a:rPr lang="as-IN" sz="4000" dirty="0">
                <a:latin typeface="NikoshBAN" panose="02000000000000000000" pitchFamily="2" charset="0"/>
                <a:ea typeface="MingLiU-ExtB" panose="02020500000000000000" pitchFamily="18" charset="-120"/>
                <a:cs typeface="NikoshBAN" panose="02000000000000000000" pitchFamily="2" charset="0"/>
              </a:rPr>
              <a:t>ঁ</a:t>
            </a:r>
            <a:r>
              <a:rPr lang="en-US" sz="4000" dirty="0">
                <a:latin typeface="NikoshBAN" panose="02000000000000000000" pitchFamily="2" charset="0"/>
                <a:ea typeface="MingLiU-ExtB" panose="02020500000000000000" pitchFamily="18" charset="-120"/>
                <a:cs typeface="NikoshBAN" panose="02000000000000000000" pitchFamily="2" charset="0"/>
              </a:rPr>
              <a:t>ক</a:t>
            </a:r>
            <a:r>
              <a:rPr lang="as-IN" sz="4000" dirty="0">
                <a:latin typeface="NikoshBAN" panose="02000000000000000000" pitchFamily="2" charset="0"/>
                <a:ea typeface="MingLiU-ExtB" panose="02020500000000000000" pitchFamily="18" charset="-120"/>
                <a:cs typeface="NikoshBAN" panose="02000000000000000000" pitchFamily="2" charset="0"/>
              </a:rPr>
              <a:t>ড়</a:t>
            </a:r>
            <a:r>
              <a:rPr lang="en-US" sz="4000" dirty="0">
                <a:latin typeface="NikoshBAN" panose="02000000000000000000" pitchFamily="2" charset="0"/>
                <a:ea typeface="MingLiU-ExtB" panose="02020500000000000000" pitchFamily="18" charset="-120"/>
                <a:cs typeface="NikoshBAN" panose="02000000000000000000" pitchFamily="2" charset="0"/>
              </a:rPr>
              <a:t>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2668EE6-D0C4-434F-A603-52A2FD89F54C}"/>
              </a:ext>
            </a:extLst>
          </p:cNvPr>
          <p:cNvSpPr txBox="1"/>
          <p:nvPr/>
        </p:nvSpPr>
        <p:spPr>
          <a:xfrm>
            <a:off x="1132445" y="3320968"/>
            <a:ext cx="137980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ea typeface="MingLiU-ExtB" panose="02020500000000000000" pitchFamily="18" charset="-120"/>
                <a:cs typeface="NikoshBAN" panose="02000000000000000000" pitchFamily="2" charset="0"/>
              </a:rPr>
              <a:t>বাদাড়</a:t>
            </a:r>
            <a:endParaRPr lang="en-US" sz="4000" dirty="0">
              <a:latin typeface="NikoshBAN" panose="02000000000000000000" pitchFamily="2" charset="0"/>
              <a:ea typeface="MingLiU-ExtB" panose="02020500000000000000" pitchFamily="18" charset="-12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DF995FB-EAF6-47FA-A6B8-2E4994C1777E}"/>
              </a:ext>
            </a:extLst>
          </p:cNvPr>
          <p:cNvSpPr txBox="1"/>
          <p:nvPr/>
        </p:nvSpPr>
        <p:spPr>
          <a:xfrm>
            <a:off x="5453577" y="3320968"/>
            <a:ext cx="641252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ea typeface="MingLiU-ExtB" panose="02020500000000000000" pitchFamily="18" charset="-120"/>
                <a:cs typeface="NikoshBAN" panose="02000000000000000000" pitchFamily="2" charset="0"/>
              </a:rPr>
              <a:t>ছেলেটি বনে- বাদাড়ে ঘুরতে ভালবাসে। </a:t>
            </a:r>
            <a:endParaRPr lang="en-US" sz="4000" dirty="0">
              <a:latin typeface="NikoshBAN" panose="02000000000000000000" pitchFamily="2" charset="0"/>
              <a:ea typeface="MingLiU-ExtB" panose="02020500000000000000" pitchFamily="18" charset="-12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AE3C055-28CF-49AC-BA82-C77F03885DCC}"/>
              </a:ext>
            </a:extLst>
          </p:cNvPr>
          <p:cNvSpPr txBox="1"/>
          <p:nvPr/>
        </p:nvSpPr>
        <p:spPr>
          <a:xfrm>
            <a:off x="3072616" y="3343820"/>
            <a:ext cx="182294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ea typeface="MingLiU-ExtB" panose="02020500000000000000" pitchFamily="18" charset="-120"/>
                <a:cs typeface="NikoshBAN" panose="02000000000000000000" pitchFamily="2" charset="0"/>
              </a:rPr>
              <a:t>জঙ্গল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ea typeface="MingLiU-ExtB" panose="02020500000000000000" pitchFamily="18" charset="-12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E5514D8-868B-44CA-A23A-19E899876D53}"/>
              </a:ext>
            </a:extLst>
          </p:cNvPr>
          <p:cNvSpPr txBox="1"/>
          <p:nvPr/>
        </p:nvSpPr>
        <p:spPr>
          <a:xfrm>
            <a:off x="1132445" y="4475882"/>
            <a:ext cx="137980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ea typeface="MingLiU-ExtB" panose="02020500000000000000" pitchFamily="18" charset="-120"/>
                <a:cs typeface="NikoshBAN" panose="02000000000000000000" pitchFamily="2" charset="0"/>
              </a:rPr>
              <a:t>টলটলে</a:t>
            </a:r>
            <a:endParaRPr lang="en-US" sz="4000" dirty="0">
              <a:latin typeface="NikoshBAN" panose="02000000000000000000" pitchFamily="2" charset="0"/>
              <a:ea typeface="MingLiU-ExtB" panose="02020500000000000000" pitchFamily="18" charset="-12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5130910-125D-4847-8E48-E0798D1B28F1}"/>
              </a:ext>
            </a:extLst>
          </p:cNvPr>
          <p:cNvSpPr txBox="1"/>
          <p:nvPr/>
        </p:nvSpPr>
        <p:spPr>
          <a:xfrm>
            <a:off x="5453577" y="4492306"/>
            <a:ext cx="654382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ea typeface="MingLiU-ExtB" panose="02020500000000000000" pitchFamily="18" charset="-120"/>
                <a:cs typeface="NikoshBAN" panose="02000000000000000000" pitchFamily="2" charset="0"/>
              </a:rPr>
              <a:t>টলটলে পানিতে গোসল করতে ভাল লাগে</a:t>
            </a:r>
            <a:endParaRPr lang="en-US" sz="4000" dirty="0">
              <a:latin typeface="NikoshBAN" panose="02000000000000000000" pitchFamily="2" charset="0"/>
              <a:ea typeface="MingLiU-ExtB" panose="02020500000000000000" pitchFamily="18" charset="-12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E2FD704-04A3-4022-A665-29C81E2171EF}"/>
              </a:ext>
            </a:extLst>
          </p:cNvPr>
          <p:cNvSpPr txBox="1"/>
          <p:nvPr/>
        </p:nvSpPr>
        <p:spPr>
          <a:xfrm>
            <a:off x="3072616" y="4492306"/>
            <a:ext cx="182294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ea typeface="MingLiU-ExtB" panose="02020500000000000000" pitchFamily="18" charset="-120"/>
                <a:cs typeface="NikoshBAN" panose="02000000000000000000" pitchFamily="2" charset="0"/>
              </a:rPr>
              <a:t>পরিস্কার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ea typeface="MingLiU-ExtB" panose="02020500000000000000" pitchFamily="18" charset="-12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AEFACB0-CED1-458F-8A6E-B79B048C9438}"/>
              </a:ext>
            </a:extLst>
          </p:cNvPr>
          <p:cNvSpPr txBox="1"/>
          <p:nvPr/>
        </p:nvSpPr>
        <p:spPr>
          <a:xfrm>
            <a:off x="3072616" y="2163658"/>
            <a:ext cx="182294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ea typeface="MingLiU-ExtB" panose="02020500000000000000" pitchFamily="18" charset="-120"/>
                <a:cs typeface="NikoshBAN" panose="02000000000000000000" pitchFamily="2" charset="0"/>
              </a:rPr>
              <a:t>ঘন গোছা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ea typeface="MingLiU-ExtB" panose="02020500000000000000" pitchFamily="18" charset="-12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AA398D0-D6F6-45AD-8BF1-20E3F5393BA7}"/>
              </a:ext>
            </a:extLst>
          </p:cNvPr>
          <p:cNvSpPr txBox="1"/>
          <p:nvPr/>
        </p:nvSpPr>
        <p:spPr>
          <a:xfrm>
            <a:off x="5499297" y="2149844"/>
            <a:ext cx="636680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ea typeface="MingLiU-ExtB" panose="02020500000000000000" pitchFamily="18" charset="-120"/>
                <a:cs typeface="NikoshBAN" panose="02000000000000000000" pitchFamily="2" charset="0"/>
              </a:rPr>
              <a:t>দুখু মিয়ার মাথায় ছিল ঝাঁকড়া চুল।</a:t>
            </a:r>
            <a:endParaRPr lang="en-US" sz="4000" dirty="0">
              <a:latin typeface="NikoshBAN" panose="02000000000000000000" pitchFamily="2" charset="0"/>
              <a:ea typeface="MingLiU-ExtB" panose="02020500000000000000" pitchFamily="18" charset="-12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1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C5251E1-15AC-49C9-829E-2AF5B6119853}"/>
              </a:ext>
            </a:extLst>
          </p:cNvPr>
          <p:cNvSpPr txBox="1"/>
          <p:nvPr/>
        </p:nvSpPr>
        <p:spPr>
          <a:xfrm>
            <a:off x="3732627" y="947635"/>
            <a:ext cx="4726745" cy="9233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5400" b="1" dirty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বিভাজন </a:t>
            </a:r>
            <a:endParaRPr lang="en-US" sz="5400" b="1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D818494-445D-4DDD-AA7D-794919F369E4}"/>
              </a:ext>
            </a:extLst>
          </p:cNvPr>
          <p:cNvSpPr txBox="1"/>
          <p:nvPr/>
        </p:nvSpPr>
        <p:spPr>
          <a:xfrm>
            <a:off x="610187" y="3085607"/>
            <a:ext cx="1561516" cy="70788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0813C8F-8552-4B0B-B90C-8DCD0A8A7008}"/>
              </a:ext>
            </a:extLst>
          </p:cNvPr>
          <p:cNvSpPr txBox="1"/>
          <p:nvPr/>
        </p:nvSpPr>
        <p:spPr>
          <a:xfrm>
            <a:off x="3050348" y="3063239"/>
            <a:ext cx="1252024" cy="70788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CA96EB6-4C1B-4756-9396-C3DD09247E31}"/>
              </a:ext>
            </a:extLst>
          </p:cNvPr>
          <p:cNvSpPr txBox="1"/>
          <p:nvPr/>
        </p:nvSpPr>
        <p:spPr>
          <a:xfrm>
            <a:off x="5051476" y="3063239"/>
            <a:ext cx="1252024" cy="70788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A312E9F-318A-4506-BF3C-7F9EB11C8CAE}"/>
              </a:ext>
            </a:extLst>
          </p:cNvPr>
          <p:cNvSpPr txBox="1"/>
          <p:nvPr/>
        </p:nvSpPr>
        <p:spPr>
          <a:xfrm>
            <a:off x="6627057" y="3063239"/>
            <a:ext cx="2311789" cy="70788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(র-ফলা)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C56904E-72EA-48B3-A2E4-F5EACE8E6650}"/>
              </a:ext>
            </a:extLst>
          </p:cNvPr>
          <p:cNvSpPr txBox="1"/>
          <p:nvPr/>
        </p:nvSpPr>
        <p:spPr>
          <a:xfrm>
            <a:off x="9773530" y="3063239"/>
            <a:ext cx="2072638" cy="70788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অগ্র,গ্রহ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C973DD6E-CEA0-4D57-AAAF-D91F0A8CACF3}"/>
              </a:ext>
            </a:extLst>
          </p:cNvPr>
          <p:cNvSpPr/>
          <p:nvPr/>
        </p:nvSpPr>
        <p:spPr>
          <a:xfrm flipV="1">
            <a:off x="9097105" y="3131327"/>
            <a:ext cx="443136" cy="5717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xmlns="" id="{C7B41042-35EC-406A-BFEE-A05206530242}"/>
              </a:ext>
            </a:extLst>
          </p:cNvPr>
          <p:cNvSpPr/>
          <p:nvPr/>
        </p:nvSpPr>
        <p:spPr>
          <a:xfrm flipV="1">
            <a:off x="2404992" y="3199415"/>
            <a:ext cx="443136" cy="5717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xmlns="" id="{84DD7923-4121-454D-9CB0-D4901BCF25D8}"/>
              </a:ext>
            </a:extLst>
          </p:cNvPr>
          <p:cNvSpPr/>
          <p:nvPr/>
        </p:nvSpPr>
        <p:spPr>
          <a:xfrm flipV="1">
            <a:off x="4489942" y="3200681"/>
            <a:ext cx="443136" cy="5717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3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" grpId="0" animBg="1"/>
      <p:bldP spid="7" grpId="0" animBg="1"/>
      <p:bldP spid="8" grpId="0" animBg="1"/>
      <p:bldP spid="9" grpId="0" animBg="1"/>
      <p:bldP spid="10" grpId="0" animBg="1"/>
      <p:bldP spid="25" grpId="0" animBg="1"/>
      <p:bldP spid="16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BB64A33-5C72-41D9-AF00-D10E4085FC80}"/>
              </a:ext>
            </a:extLst>
          </p:cNvPr>
          <p:cNvSpPr txBox="1"/>
          <p:nvPr/>
        </p:nvSpPr>
        <p:spPr>
          <a:xfrm>
            <a:off x="3817034" y="242426"/>
            <a:ext cx="4557932" cy="110799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C76CA06B-C68E-4E62-A109-122B88433823}"/>
              </a:ext>
            </a:extLst>
          </p:cNvPr>
          <p:cNvSpPr/>
          <p:nvPr/>
        </p:nvSpPr>
        <p:spPr>
          <a:xfrm>
            <a:off x="3704493" y="2180488"/>
            <a:ext cx="1083212" cy="956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D0EC483-DFA7-4FEB-B2B6-93DCAB835EFE}"/>
              </a:ext>
            </a:extLst>
          </p:cNvPr>
          <p:cNvSpPr txBox="1"/>
          <p:nvPr/>
        </p:nvSpPr>
        <p:spPr>
          <a:xfrm>
            <a:off x="4834598" y="4472432"/>
            <a:ext cx="7080736" cy="144655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১. দুখু পাড়ার ছেলেদের নিয়ে কি করত? 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২. দুখু সারাদিন কি ভাবত?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D4E17E9-6896-4829-8470-A0E183989F81}"/>
              </a:ext>
            </a:extLst>
          </p:cNvPr>
          <p:cNvSpPr txBox="1"/>
          <p:nvPr/>
        </p:nvSpPr>
        <p:spPr>
          <a:xfrm>
            <a:off x="332936" y="2149559"/>
            <a:ext cx="3282460" cy="101566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67A673B5-D9DB-4F5F-A44F-DFDA20A0FA4F}"/>
              </a:ext>
            </a:extLst>
          </p:cNvPr>
          <p:cNvSpPr/>
          <p:nvPr/>
        </p:nvSpPr>
        <p:spPr>
          <a:xfrm>
            <a:off x="3615398" y="4797224"/>
            <a:ext cx="1083212" cy="956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8CF078F-7621-48FF-8231-120F2A10CA10}"/>
              </a:ext>
            </a:extLst>
          </p:cNvPr>
          <p:cNvSpPr txBox="1"/>
          <p:nvPr/>
        </p:nvSpPr>
        <p:spPr>
          <a:xfrm>
            <a:off x="4876802" y="1935514"/>
            <a:ext cx="7240172" cy="144655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১. দুখু দেখতে কেমন ছিল?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২. সকালে কিসের ডাকে দুখুর ঘুম ভাঙ্গে?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42802EB-749D-4EE1-BD1B-B0BAFBA62FE1}"/>
              </a:ext>
            </a:extLst>
          </p:cNvPr>
          <p:cNvSpPr txBox="1"/>
          <p:nvPr/>
        </p:nvSpPr>
        <p:spPr>
          <a:xfrm>
            <a:off x="264944" y="4767693"/>
            <a:ext cx="3282460" cy="101566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 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1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3DAE328-E973-422B-934A-0B6FA06A060D}"/>
              </a:ext>
            </a:extLst>
          </p:cNvPr>
          <p:cNvSpPr txBox="1"/>
          <p:nvPr/>
        </p:nvSpPr>
        <p:spPr>
          <a:xfrm>
            <a:off x="2644726" y="156764"/>
            <a:ext cx="6414867" cy="1200329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278553A-B038-4399-8F19-DD2731B78839}"/>
              </a:ext>
            </a:extLst>
          </p:cNvPr>
          <p:cNvSpPr txBox="1"/>
          <p:nvPr/>
        </p:nvSpPr>
        <p:spPr>
          <a:xfrm>
            <a:off x="1512276" y="2198842"/>
            <a:ext cx="8679766" cy="415498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প্রশ্নগুলোর উত্তর বলতে বলব।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১. দুখুর গ্রামের নাম কি?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২. দুখু দেখতে কেমন ছিল?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৩. সকালে কিসের ডাকে দুখুর ঘুম ভাঙ্গে?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৪. দুখু পাড়ার ছেলেদের নিয়ে কি করত?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৫. দুখু সারাদিন কি ভাবত?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93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83604769-2AC8-46EE-8AF2-3BBB8AE64D08}"/>
              </a:ext>
            </a:extLst>
          </p:cNvPr>
          <p:cNvGrpSpPr/>
          <p:nvPr/>
        </p:nvGrpSpPr>
        <p:grpSpPr>
          <a:xfrm>
            <a:off x="1744394" y="309489"/>
            <a:ext cx="8060788" cy="6365629"/>
            <a:chOff x="2105464" y="1189328"/>
            <a:chExt cx="7080738" cy="555612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E2F230B6-2683-4313-BF8C-554537A8EA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5464" y="1189328"/>
              <a:ext cx="7080738" cy="5556129"/>
            </a:xfrm>
            <a:prstGeom prst="ellipse">
              <a:avLst/>
            </a:prstGeom>
            <a:ln w="190500" cap="rnd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DA7796AC-1E49-4DFE-A14F-E9F37518DAD7}"/>
                </a:ext>
              </a:extLst>
            </p:cNvPr>
            <p:cNvSpPr txBox="1"/>
            <p:nvPr/>
          </p:nvSpPr>
          <p:spPr>
            <a:xfrm>
              <a:off x="2546252" y="2916897"/>
              <a:ext cx="5969390" cy="23102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732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bbon: Tilted Down 1">
            <a:extLst>
              <a:ext uri="{FF2B5EF4-FFF2-40B4-BE49-F238E27FC236}">
                <a16:creationId xmlns:a16="http://schemas.microsoft.com/office/drawing/2014/main" xmlns="" id="{981DC444-3214-4174-B5DD-63CC1F62A60A}"/>
              </a:ext>
            </a:extLst>
          </p:cNvPr>
          <p:cNvSpPr/>
          <p:nvPr/>
        </p:nvSpPr>
        <p:spPr>
          <a:xfrm>
            <a:off x="2065605" y="759654"/>
            <a:ext cx="8060787" cy="2053885"/>
          </a:xfrm>
          <a:prstGeom prst="ribbon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1D6E821-6E6B-4888-A3D6-C0309894C001}"/>
              </a:ext>
            </a:extLst>
          </p:cNvPr>
          <p:cNvSpPr txBox="1"/>
          <p:nvPr/>
        </p:nvSpPr>
        <p:spPr>
          <a:xfrm>
            <a:off x="2065606" y="3429000"/>
            <a:ext cx="8060788" cy="2800767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তাপসী রাবেয়া,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১৪নং নাটুয়াপাড়া সরকারি প্রাথমিক বিদ্যালয়,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সদর,যশোর। </a:t>
            </a:r>
          </a:p>
        </p:txBody>
      </p:sp>
    </p:spTree>
    <p:extLst>
      <p:ext uri="{BB962C8B-B14F-4D97-AF65-F5344CB8AC3E}">
        <p14:creationId xmlns:p14="http://schemas.microsoft.com/office/powerpoint/2010/main" val="20810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Beveled 1">
            <a:extLst>
              <a:ext uri="{FF2B5EF4-FFF2-40B4-BE49-F238E27FC236}">
                <a16:creationId xmlns:a16="http://schemas.microsoft.com/office/drawing/2014/main" xmlns="" id="{70201E85-B187-4C97-8ABE-7544C207F709}"/>
              </a:ext>
            </a:extLst>
          </p:cNvPr>
          <p:cNvSpPr/>
          <p:nvPr/>
        </p:nvSpPr>
        <p:spPr>
          <a:xfrm>
            <a:off x="3066756" y="354331"/>
            <a:ext cx="5162843" cy="1856935"/>
          </a:xfrm>
          <a:prstGeom prst="bevel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DEC7C31-6204-406F-8B45-CAC9E3A4E1F9}"/>
              </a:ext>
            </a:extLst>
          </p:cNvPr>
          <p:cNvSpPr txBox="1"/>
          <p:nvPr/>
        </p:nvSpPr>
        <p:spPr>
          <a:xfrm>
            <a:off x="4051497" y="774968"/>
            <a:ext cx="350051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323EA68-005C-402D-B9E6-C74CD4C76CF5}"/>
              </a:ext>
            </a:extLst>
          </p:cNvPr>
          <p:cNvSpPr txBox="1"/>
          <p:nvPr/>
        </p:nvSpPr>
        <p:spPr>
          <a:xfrm>
            <a:off x="1674054" y="2912933"/>
            <a:ext cx="7948246" cy="3170099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শ্রেণি: দ্বিতীয়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বিষয়: বাংলা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শিরোনাম: দুখুর ছেলেবেলা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পাঠ্যাংশ: গ্রামের............ পাখি হতাম।</a:t>
            </a:r>
            <a:b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সময়: ৪০ মিনিট।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23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BC36AB9-D716-4B2E-B85D-87FFCB1029C1}"/>
              </a:ext>
            </a:extLst>
          </p:cNvPr>
          <p:cNvSpPr txBox="1"/>
          <p:nvPr/>
        </p:nvSpPr>
        <p:spPr>
          <a:xfrm>
            <a:off x="3927230" y="337625"/>
            <a:ext cx="4309403" cy="1200329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E788D4D-B260-4BDF-8A08-C24061A457D9}"/>
              </a:ext>
            </a:extLst>
          </p:cNvPr>
          <p:cNvSpPr txBox="1"/>
          <p:nvPr/>
        </p:nvSpPr>
        <p:spPr>
          <a:xfrm>
            <a:off x="1371600" y="2138291"/>
            <a:ext cx="10377269" cy="317009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১.১.১: বাক্য ও বাক্যে ব্যবহৃত বাংলা যুক্তবর্ণের ধ্বনি শুনে মনে রাখতে পারবে।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১.৩.৩: প্রশ্ন শুনে বুঝতে পারবে।   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২.২.১: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গল্প শুনে বুঝতে পারবে।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01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3D28F00-2986-49E2-97A0-A891A94F5D28}"/>
              </a:ext>
            </a:extLst>
          </p:cNvPr>
          <p:cNvSpPr txBox="1"/>
          <p:nvPr/>
        </p:nvSpPr>
        <p:spPr>
          <a:xfrm>
            <a:off x="764344" y="450166"/>
            <a:ext cx="10663311" cy="2616101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১.১.১: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শব্দে ব্যবহৃত বাংলা যুক্তবর্ণের ধ্বনি শুনে মনে রাখতে পারবে।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২.৪.১: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নিজের ভাষায় গল্প বলতে পারবে।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২.৪.২: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নিজের ভাষায় গল্প সম্পর্কে প্রশ্নের উত্তর দিতে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10B8EBD-8127-4998-B7B6-E6F90817B46F}"/>
              </a:ext>
            </a:extLst>
          </p:cNvPr>
          <p:cNvSpPr txBox="1"/>
          <p:nvPr/>
        </p:nvSpPr>
        <p:spPr>
          <a:xfrm>
            <a:off x="764344" y="3573195"/>
            <a:ext cx="10775852" cy="2616101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১.৪.১: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পাঠ্যপুস্তকের শব্দ শুদ্ধ উচ্চারণে পড়তে পারবে।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১.৫.৩: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কমা চিহ্ন চিনে বাক্য পড়তে পারবে।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২.৪.১: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গল্প পড়তে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46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9DD21B3-9060-436B-8DF1-211FFD173276}"/>
              </a:ext>
            </a:extLst>
          </p:cNvPr>
          <p:cNvSpPr txBox="1"/>
          <p:nvPr/>
        </p:nvSpPr>
        <p:spPr>
          <a:xfrm>
            <a:off x="2335237" y="1167618"/>
            <a:ext cx="7061981" cy="70788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এখন আমরা একটি ছড়াগানের ভিডিও দেখব।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11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595E34D-9211-4A99-ADBB-CE1277941AF8}"/>
              </a:ext>
            </a:extLst>
          </p:cNvPr>
          <p:cNvSpPr txBox="1"/>
          <p:nvPr/>
        </p:nvSpPr>
        <p:spPr>
          <a:xfrm>
            <a:off x="1362221" y="2151727"/>
            <a:ext cx="9467557" cy="255454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ছোটবেলায় তুমি কেমন দেখতে ছিলে?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কি করতে ভাল লাগে? 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কি হতে ইচ্ছা করে?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৪.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ডাকনাম কি?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30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5B5C124-0216-4392-9161-AE933D28EE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57" y="1456860"/>
            <a:ext cx="5114065" cy="4235830"/>
          </a:xfrm>
          <a:prstGeom prst="roundRect">
            <a:avLst>
              <a:gd name="adj" fmla="val 11111"/>
            </a:avLst>
          </a:prstGeom>
          <a:ln w="190500" cap="rnd">
            <a:solidFill>
              <a:srgbClr val="C000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62918DC-8AAF-4408-8982-EC3257A194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979" y="1452136"/>
            <a:ext cx="4990901" cy="4240554"/>
          </a:xfrm>
          <a:prstGeom prst="roundRect">
            <a:avLst>
              <a:gd name="adj" fmla="val 11111"/>
            </a:avLst>
          </a:prstGeom>
          <a:ln w="190500" cap="rnd">
            <a:solidFill>
              <a:srgbClr val="C000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10F7F67-E7AE-4FAD-A89E-A90393A17ACC}"/>
              </a:ext>
            </a:extLst>
          </p:cNvPr>
          <p:cNvSpPr txBox="1"/>
          <p:nvPr/>
        </p:nvSpPr>
        <p:spPr>
          <a:xfrm>
            <a:off x="1447457" y="379828"/>
            <a:ext cx="9031459" cy="70788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এবার আমরা কিছু ছবি দেখব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37ACD4E-C329-4867-AF31-106301D646FA}"/>
              </a:ext>
            </a:extLst>
          </p:cNvPr>
          <p:cNvSpPr txBox="1"/>
          <p:nvPr/>
        </p:nvSpPr>
        <p:spPr>
          <a:xfrm>
            <a:off x="2351234" y="6057112"/>
            <a:ext cx="6977575" cy="646331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নজ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সলাম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56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9EA5704-2467-4FEE-9C4A-D3BC31EA23B4}"/>
              </a:ext>
            </a:extLst>
          </p:cNvPr>
          <p:cNvSpPr txBox="1"/>
          <p:nvPr/>
        </p:nvSpPr>
        <p:spPr>
          <a:xfrm>
            <a:off x="2691618" y="2828835"/>
            <a:ext cx="6808763" cy="1200329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দুখুর ছেলেবেলা 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12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311</Words>
  <Application>Microsoft Office PowerPoint</Application>
  <PresentationFormat>Custom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Mahmudul</cp:lastModifiedBy>
  <cp:revision>103</cp:revision>
  <dcterms:created xsi:type="dcterms:W3CDTF">2020-03-14T03:40:22Z</dcterms:created>
  <dcterms:modified xsi:type="dcterms:W3CDTF">2020-03-16T09:06:33Z</dcterms:modified>
</cp:coreProperties>
</file>