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93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BA3767-AB4E-4AD4-8321-A4AF84620663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401804-8334-4B0A-A1A0-CFEEC36A4EDF}">
      <dgm:prSet phldrT="[Text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bn-IN" sz="1600" dirty="0" smtClean="0">
              <a:solidFill>
                <a:schemeClr val="tx1"/>
              </a:solidFill>
            </a:rPr>
            <a:t>আইন </a:t>
          </a:r>
          <a:r>
            <a:rPr lang="bn-IN" sz="1600" dirty="0" smtClean="0">
              <a:solidFill>
                <a:schemeClr val="tx1"/>
              </a:solidFill>
              <a:latin typeface="Shonar Bangla" pitchFamily="34" charset="0"/>
              <a:cs typeface="Shonar Bangla" pitchFamily="34" charset="0"/>
            </a:rPr>
            <a:t>শৃংঙ্খলার</a:t>
          </a:r>
        </a:p>
        <a:p>
          <a:r>
            <a:rPr lang="bn-IN" sz="1600" dirty="0" smtClean="0">
              <a:solidFill>
                <a:schemeClr val="tx1"/>
              </a:solidFill>
            </a:rPr>
            <a:t>অবনতি</a:t>
          </a:r>
        </a:p>
        <a:p>
          <a:endParaRPr lang="bn-IN" sz="1600" dirty="0" smtClean="0">
            <a:solidFill>
              <a:schemeClr val="tx1"/>
            </a:solidFill>
          </a:endParaRPr>
        </a:p>
        <a:p>
          <a:r>
            <a:rPr lang="bn-IN" sz="1600" dirty="0" smtClean="0">
              <a:solidFill>
                <a:schemeClr val="tx1"/>
              </a:solidFill>
            </a:rPr>
            <a:t> </a:t>
          </a:r>
          <a:endParaRPr lang="en-US" sz="1600" dirty="0">
            <a:solidFill>
              <a:schemeClr val="tx1"/>
            </a:solidFill>
          </a:endParaRPr>
        </a:p>
      </dgm:t>
    </dgm:pt>
    <dgm:pt modelId="{4DEFAA3E-013B-4492-AE54-C564FB51DB82}" type="parTrans" cxnId="{17289BF3-7939-4D90-9AA9-497C2C36A2D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4D6E1B3-EFD5-4EF5-AFE8-41764E335897}" type="sibTrans" cxnId="{17289BF3-7939-4D90-9AA9-497C2C36A2D3}">
      <dgm:prSet/>
      <dgm:spPr>
        <a:solidFill>
          <a:schemeClr val="bg2">
            <a:lumMod val="25000"/>
          </a:schemeClr>
        </a:solidFill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686AB0E-8D07-4AF4-A083-EAED37D1D00B}">
      <dgm:prSet phldrT="[Text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bn-IN" sz="1800" dirty="0" smtClean="0">
              <a:solidFill>
                <a:schemeClr val="tx1"/>
              </a:solidFill>
              <a:latin typeface="Shonar Bangla" pitchFamily="34" charset="0"/>
              <a:cs typeface="Shonar Bangla" pitchFamily="34" charset="0"/>
            </a:rPr>
            <a:t>দুর্নীতি</a:t>
          </a:r>
          <a:endParaRPr lang="en-US" sz="1800" dirty="0">
            <a:solidFill>
              <a:schemeClr val="tx1"/>
            </a:solidFill>
            <a:latin typeface="Shonar Bangla" pitchFamily="34" charset="0"/>
            <a:cs typeface="Shonar Bangla" pitchFamily="34" charset="0"/>
          </a:endParaRPr>
        </a:p>
      </dgm:t>
    </dgm:pt>
    <dgm:pt modelId="{442D2780-89CB-451C-AF9D-55F79465DDBF}" type="parTrans" cxnId="{237BE570-D1F4-4409-BF22-7338BD18D526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CBC3D4B-787A-4327-9CB5-26E0001F3815}" type="sibTrans" cxnId="{237BE570-D1F4-4409-BF22-7338BD18D526}">
      <dgm:prSet/>
      <dgm:spPr>
        <a:solidFill>
          <a:schemeClr val="bg2">
            <a:lumMod val="25000"/>
          </a:schemeClr>
        </a:solidFill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F2225B5-DE75-436A-8FD2-2E9181FB790A}">
      <dgm:prSet phldrT="[Text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bn-IN" sz="1800" dirty="0" smtClean="0">
              <a:solidFill>
                <a:schemeClr val="tx1"/>
              </a:solidFill>
              <a:latin typeface="Shonar Bangla" pitchFamily="34" charset="0"/>
              <a:cs typeface="Shonar Bangla" pitchFamily="34" charset="0"/>
            </a:rPr>
            <a:t>বৈষম্য মূলক </a:t>
          </a:r>
        </a:p>
        <a:p>
          <a:r>
            <a:rPr lang="bn-IN" sz="1800" dirty="0" smtClean="0">
              <a:solidFill>
                <a:schemeClr val="tx1"/>
              </a:solidFill>
              <a:latin typeface="Shonar Bangla" pitchFamily="34" charset="0"/>
              <a:cs typeface="Shonar Bangla" pitchFamily="34" charset="0"/>
            </a:rPr>
            <a:t>আচরণ</a:t>
          </a:r>
        </a:p>
        <a:p>
          <a:endParaRPr lang="en-US" sz="1800" dirty="0">
            <a:solidFill>
              <a:schemeClr val="tx1"/>
            </a:solidFill>
            <a:latin typeface="Shonar Bangla" pitchFamily="34" charset="0"/>
            <a:cs typeface="Shonar Bangla" pitchFamily="34" charset="0"/>
          </a:endParaRPr>
        </a:p>
      </dgm:t>
    </dgm:pt>
    <dgm:pt modelId="{A666B238-88EB-4B3D-A4A6-C2D9B09FF22F}" type="parTrans" cxnId="{F44AFA1B-2CC8-4B85-8350-0779034D9BF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08AFDE3-BB76-4071-847B-82CF5516B7AC}" type="sibTrans" cxnId="{F44AFA1B-2CC8-4B85-8350-0779034D9BF7}">
      <dgm:prSet/>
      <dgm:spPr>
        <a:solidFill>
          <a:schemeClr val="bg2">
            <a:lumMod val="25000"/>
          </a:schemeClr>
        </a:solidFill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1FF5F3F-8B42-47DD-9FF4-72FE0483A439}">
      <dgm:prSet phldrT="[Text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bn-IN" sz="2000" dirty="0" smtClean="0">
              <a:solidFill>
                <a:schemeClr val="tx1"/>
              </a:solidFill>
              <a:latin typeface="Shonar Bangla" pitchFamily="34" charset="0"/>
              <a:cs typeface="Shonar Bangla" pitchFamily="34" charset="0"/>
            </a:rPr>
            <a:t>অপসংকৃতি</a:t>
          </a:r>
          <a:endParaRPr lang="en-US" sz="2000" dirty="0">
            <a:solidFill>
              <a:schemeClr val="tx1"/>
            </a:solidFill>
            <a:latin typeface="Shonar Bangla" pitchFamily="34" charset="0"/>
            <a:cs typeface="Shonar Bangla" pitchFamily="34" charset="0"/>
          </a:endParaRPr>
        </a:p>
      </dgm:t>
    </dgm:pt>
    <dgm:pt modelId="{CB6AEE63-BBBC-4DC3-963C-0D8130D4AF61}" type="parTrans" cxnId="{5D6C1C49-541C-4C5C-A980-D974C55657F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1AAFE05-5B29-4E9D-BF64-203A50CFE360}" type="sibTrans" cxnId="{5D6C1C49-541C-4C5C-A980-D974C55657FD}">
      <dgm:prSet/>
      <dgm:spPr>
        <a:solidFill>
          <a:schemeClr val="bg2">
            <a:lumMod val="25000"/>
          </a:schemeClr>
        </a:solidFill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87E175C-EAC9-49C2-B8C2-AE43566155EA}" type="pres">
      <dgm:prSet presAssocID="{61BA3767-AB4E-4AD4-8321-A4AF8462066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10D263C-5B25-4A19-958E-79206C3F1AD8}" type="pres">
      <dgm:prSet presAssocID="{BF401804-8334-4B0A-A1A0-CFEEC36A4ED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A8A45-7C5A-41FA-9BE0-3466EDE9D87B}" type="pres">
      <dgm:prSet presAssocID="{B4D6E1B3-EFD5-4EF5-AFE8-41764E335897}" presName="sibTrans" presStyleLbl="sibTrans2D1" presStyleIdx="0" presStyleCnt="4" custLinFactNeighborX="10602" custLinFactNeighborY="-8130"/>
      <dgm:spPr/>
      <dgm:t>
        <a:bodyPr/>
        <a:lstStyle/>
        <a:p>
          <a:endParaRPr lang="en-US"/>
        </a:p>
      </dgm:t>
    </dgm:pt>
    <dgm:pt modelId="{2CB8081F-40F3-498E-9CB2-F7DC27449CE5}" type="pres">
      <dgm:prSet presAssocID="{B4D6E1B3-EFD5-4EF5-AFE8-41764E335897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1C2502E7-8103-43D1-B053-77DF9786C21B}" type="pres">
      <dgm:prSet presAssocID="{6686AB0E-8D07-4AF4-A083-EAED37D1D00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696088-3914-4235-97E9-AA8EEB3D15A9}" type="pres">
      <dgm:prSet presAssocID="{BCBC3D4B-787A-4327-9CB5-26E0001F3815}" presName="sibTrans" presStyleLbl="sibTrans2D1" presStyleIdx="1" presStyleCnt="4"/>
      <dgm:spPr/>
      <dgm:t>
        <a:bodyPr/>
        <a:lstStyle/>
        <a:p>
          <a:endParaRPr lang="en-US"/>
        </a:p>
      </dgm:t>
    </dgm:pt>
    <dgm:pt modelId="{505D8B9B-4DED-45A3-A2E4-90B7CF1B8126}" type="pres">
      <dgm:prSet presAssocID="{BCBC3D4B-787A-4327-9CB5-26E0001F3815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8E83A118-624F-4DD8-9EEA-98BE88148599}" type="pres">
      <dgm:prSet presAssocID="{8F2225B5-DE75-436A-8FD2-2E9181FB790A}" presName="node" presStyleLbl="node1" presStyleIdx="2" presStyleCnt="4" custRadScaleRad="97382" custRadScaleInc="61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C5F493-994E-41B2-83CE-C2C4E4A02C32}" type="pres">
      <dgm:prSet presAssocID="{508AFDE3-BB76-4071-847B-82CF5516B7AC}" presName="sibTrans" presStyleLbl="sibTrans2D1" presStyleIdx="2" presStyleCnt="4"/>
      <dgm:spPr/>
      <dgm:t>
        <a:bodyPr/>
        <a:lstStyle/>
        <a:p>
          <a:endParaRPr lang="en-US"/>
        </a:p>
      </dgm:t>
    </dgm:pt>
    <dgm:pt modelId="{255C3D60-3535-47E1-B85A-CEDD237DF0E0}" type="pres">
      <dgm:prSet presAssocID="{508AFDE3-BB76-4071-847B-82CF5516B7AC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7C602B43-D820-4DFF-8E37-4951C1377ACA}" type="pres">
      <dgm:prSet presAssocID="{11FF5F3F-8B42-47DD-9FF4-72FE0483A439}" presName="node" presStyleLbl="node1" presStyleIdx="3" presStyleCnt="4" custScaleX="99176" custRadScaleRad="88939" custRadScaleInc="19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A4B420-219C-43E2-9B65-B87B1CC95E1A}" type="pres">
      <dgm:prSet presAssocID="{21AAFE05-5B29-4E9D-BF64-203A50CFE360}" presName="sibTrans" presStyleLbl="sibTrans2D1" presStyleIdx="3" presStyleCnt="4"/>
      <dgm:spPr/>
      <dgm:t>
        <a:bodyPr/>
        <a:lstStyle/>
        <a:p>
          <a:endParaRPr lang="en-US"/>
        </a:p>
      </dgm:t>
    </dgm:pt>
    <dgm:pt modelId="{45C6329A-C319-4791-B48B-22B95BF6DD21}" type="pres">
      <dgm:prSet presAssocID="{21AAFE05-5B29-4E9D-BF64-203A50CFE360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5D6C1C49-541C-4C5C-A980-D974C55657FD}" srcId="{61BA3767-AB4E-4AD4-8321-A4AF84620663}" destId="{11FF5F3F-8B42-47DD-9FF4-72FE0483A439}" srcOrd="3" destOrd="0" parTransId="{CB6AEE63-BBBC-4DC3-963C-0D8130D4AF61}" sibTransId="{21AAFE05-5B29-4E9D-BF64-203A50CFE360}"/>
    <dgm:cxn modelId="{C1BACADE-4ECC-478E-AE9B-18A2B879E752}" type="presOf" srcId="{508AFDE3-BB76-4071-847B-82CF5516B7AC}" destId="{A5C5F493-994E-41B2-83CE-C2C4E4A02C32}" srcOrd="0" destOrd="0" presId="urn:microsoft.com/office/officeart/2005/8/layout/cycle2"/>
    <dgm:cxn modelId="{36961D1C-6257-4572-9018-D2072BE08080}" type="presOf" srcId="{508AFDE3-BB76-4071-847B-82CF5516B7AC}" destId="{255C3D60-3535-47E1-B85A-CEDD237DF0E0}" srcOrd="1" destOrd="0" presId="urn:microsoft.com/office/officeart/2005/8/layout/cycle2"/>
    <dgm:cxn modelId="{BD201DCF-4B8C-4774-B60F-2EDE83804C6B}" type="presOf" srcId="{BCBC3D4B-787A-4327-9CB5-26E0001F3815}" destId="{505D8B9B-4DED-45A3-A2E4-90B7CF1B8126}" srcOrd="1" destOrd="0" presId="urn:microsoft.com/office/officeart/2005/8/layout/cycle2"/>
    <dgm:cxn modelId="{C4AC16A2-330C-4CBB-9219-5BC3D38640B1}" type="presOf" srcId="{B4D6E1B3-EFD5-4EF5-AFE8-41764E335897}" destId="{023A8A45-7C5A-41FA-9BE0-3466EDE9D87B}" srcOrd="0" destOrd="0" presId="urn:microsoft.com/office/officeart/2005/8/layout/cycle2"/>
    <dgm:cxn modelId="{406F6FB2-4E1B-4861-99AA-E92AFA0F03E0}" type="presOf" srcId="{11FF5F3F-8B42-47DD-9FF4-72FE0483A439}" destId="{7C602B43-D820-4DFF-8E37-4951C1377ACA}" srcOrd="0" destOrd="0" presId="urn:microsoft.com/office/officeart/2005/8/layout/cycle2"/>
    <dgm:cxn modelId="{3CAC27E7-5E73-48FD-9895-B6DF60687F66}" type="presOf" srcId="{BCBC3D4B-787A-4327-9CB5-26E0001F3815}" destId="{A6696088-3914-4235-97E9-AA8EEB3D15A9}" srcOrd="0" destOrd="0" presId="urn:microsoft.com/office/officeart/2005/8/layout/cycle2"/>
    <dgm:cxn modelId="{3902EED4-97D6-466D-9C03-88DEC717E7E6}" type="presOf" srcId="{21AAFE05-5B29-4E9D-BF64-203A50CFE360}" destId="{45C6329A-C319-4791-B48B-22B95BF6DD21}" srcOrd="1" destOrd="0" presId="urn:microsoft.com/office/officeart/2005/8/layout/cycle2"/>
    <dgm:cxn modelId="{A3E6A731-8191-4166-B648-5B2193EF766A}" type="presOf" srcId="{6686AB0E-8D07-4AF4-A083-EAED37D1D00B}" destId="{1C2502E7-8103-43D1-B053-77DF9786C21B}" srcOrd="0" destOrd="0" presId="urn:microsoft.com/office/officeart/2005/8/layout/cycle2"/>
    <dgm:cxn modelId="{F44AFA1B-2CC8-4B85-8350-0779034D9BF7}" srcId="{61BA3767-AB4E-4AD4-8321-A4AF84620663}" destId="{8F2225B5-DE75-436A-8FD2-2E9181FB790A}" srcOrd="2" destOrd="0" parTransId="{A666B238-88EB-4B3D-A4A6-C2D9B09FF22F}" sibTransId="{508AFDE3-BB76-4071-847B-82CF5516B7AC}"/>
    <dgm:cxn modelId="{140BB19C-1A94-46A6-9868-707504B09D16}" type="presOf" srcId="{8F2225B5-DE75-436A-8FD2-2E9181FB790A}" destId="{8E83A118-624F-4DD8-9EEA-98BE88148599}" srcOrd="0" destOrd="0" presId="urn:microsoft.com/office/officeart/2005/8/layout/cycle2"/>
    <dgm:cxn modelId="{59F62860-4579-4022-BC0A-E02AFAA4F300}" type="presOf" srcId="{B4D6E1B3-EFD5-4EF5-AFE8-41764E335897}" destId="{2CB8081F-40F3-498E-9CB2-F7DC27449CE5}" srcOrd="1" destOrd="0" presId="urn:microsoft.com/office/officeart/2005/8/layout/cycle2"/>
    <dgm:cxn modelId="{5E43A2C1-B66D-4C33-AC23-5802D216F036}" type="presOf" srcId="{BF401804-8334-4B0A-A1A0-CFEEC36A4EDF}" destId="{610D263C-5B25-4A19-958E-79206C3F1AD8}" srcOrd="0" destOrd="0" presId="urn:microsoft.com/office/officeart/2005/8/layout/cycle2"/>
    <dgm:cxn modelId="{58F93FFF-3746-44DF-B1BD-A0B1AE689324}" type="presOf" srcId="{21AAFE05-5B29-4E9D-BF64-203A50CFE360}" destId="{30A4B420-219C-43E2-9B65-B87B1CC95E1A}" srcOrd="0" destOrd="0" presId="urn:microsoft.com/office/officeart/2005/8/layout/cycle2"/>
    <dgm:cxn modelId="{055C2F12-D7FC-4E4B-B107-50369798984D}" type="presOf" srcId="{61BA3767-AB4E-4AD4-8321-A4AF84620663}" destId="{087E175C-EAC9-49C2-B8C2-AE43566155EA}" srcOrd="0" destOrd="0" presId="urn:microsoft.com/office/officeart/2005/8/layout/cycle2"/>
    <dgm:cxn modelId="{17289BF3-7939-4D90-9AA9-497C2C36A2D3}" srcId="{61BA3767-AB4E-4AD4-8321-A4AF84620663}" destId="{BF401804-8334-4B0A-A1A0-CFEEC36A4EDF}" srcOrd="0" destOrd="0" parTransId="{4DEFAA3E-013B-4492-AE54-C564FB51DB82}" sibTransId="{B4D6E1B3-EFD5-4EF5-AFE8-41764E335897}"/>
    <dgm:cxn modelId="{237BE570-D1F4-4409-BF22-7338BD18D526}" srcId="{61BA3767-AB4E-4AD4-8321-A4AF84620663}" destId="{6686AB0E-8D07-4AF4-A083-EAED37D1D00B}" srcOrd="1" destOrd="0" parTransId="{442D2780-89CB-451C-AF9D-55F79465DDBF}" sibTransId="{BCBC3D4B-787A-4327-9CB5-26E0001F3815}"/>
    <dgm:cxn modelId="{C107A8F5-13BC-45EF-B6EC-E02964DADB3B}" type="presParOf" srcId="{087E175C-EAC9-49C2-B8C2-AE43566155EA}" destId="{610D263C-5B25-4A19-958E-79206C3F1AD8}" srcOrd="0" destOrd="0" presId="urn:microsoft.com/office/officeart/2005/8/layout/cycle2"/>
    <dgm:cxn modelId="{53102690-4C4D-4352-A520-B3B56A8F32B8}" type="presParOf" srcId="{087E175C-EAC9-49C2-B8C2-AE43566155EA}" destId="{023A8A45-7C5A-41FA-9BE0-3466EDE9D87B}" srcOrd="1" destOrd="0" presId="urn:microsoft.com/office/officeart/2005/8/layout/cycle2"/>
    <dgm:cxn modelId="{B7B2C0F6-222F-4E22-8494-7B9CD0EE5587}" type="presParOf" srcId="{023A8A45-7C5A-41FA-9BE0-3466EDE9D87B}" destId="{2CB8081F-40F3-498E-9CB2-F7DC27449CE5}" srcOrd="0" destOrd="0" presId="urn:microsoft.com/office/officeart/2005/8/layout/cycle2"/>
    <dgm:cxn modelId="{66120143-A20E-4709-91E1-15DAEC6675C0}" type="presParOf" srcId="{087E175C-EAC9-49C2-B8C2-AE43566155EA}" destId="{1C2502E7-8103-43D1-B053-77DF9786C21B}" srcOrd="2" destOrd="0" presId="urn:microsoft.com/office/officeart/2005/8/layout/cycle2"/>
    <dgm:cxn modelId="{0837E2F2-F943-44E8-BD87-5730FB0A5955}" type="presParOf" srcId="{087E175C-EAC9-49C2-B8C2-AE43566155EA}" destId="{A6696088-3914-4235-97E9-AA8EEB3D15A9}" srcOrd="3" destOrd="0" presId="urn:microsoft.com/office/officeart/2005/8/layout/cycle2"/>
    <dgm:cxn modelId="{8C1CA56A-5784-47D7-ADCE-56637CE842DA}" type="presParOf" srcId="{A6696088-3914-4235-97E9-AA8EEB3D15A9}" destId="{505D8B9B-4DED-45A3-A2E4-90B7CF1B8126}" srcOrd="0" destOrd="0" presId="urn:microsoft.com/office/officeart/2005/8/layout/cycle2"/>
    <dgm:cxn modelId="{C4A4230B-4653-4FB7-AB57-CED68ED5B94D}" type="presParOf" srcId="{087E175C-EAC9-49C2-B8C2-AE43566155EA}" destId="{8E83A118-624F-4DD8-9EEA-98BE88148599}" srcOrd="4" destOrd="0" presId="urn:microsoft.com/office/officeart/2005/8/layout/cycle2"/>
    <dgm:cxn modelId="{4454A963-94AA-45BE-93DA-80684F21B739}" type="presParOf" srcId="{087E175C-EAC9-49C2-B8C2-AE43566155EA}" destId="{A5C5F493-994E-41B2-83CE-C2C4E4A02C32}" srcOrd="5" destOrd="0" presId="urn:microsoft.com/office/officeart/2005/8/layout/cycle2"/>
    <dgm:cxn modelId="{FE889C18-542E-47C7-AD41-355A058C3BCC}" type="presParOf" srcId="{A5C5F493-994E-41B2-83CE-C2C4E4A02C32}" destId="{255C3D60-3535-47E1-B85A-CEDD237DF0E0}" srcOrd="0" destOrd="0" presId="urn:microsoft.com/office/officeart/2005/8/layout/cycle2"/>
    <dgm:cxn modelId="{28E0F857-3DBA-4667-AB00-2E0462316DD8}" type="presParOf" srcId="{087E175C-EAC9-49C2-B8C2-AE43566155EA}" destId="{7C602B43-D820-4DFF-8E37-4951C1377ACA}" srcOrd="6" destOrd="0" presId="urn:microsoft.com/office/officeart/2005/8/layout/cycle2"/>
    <dgm:cxn modelId="{45DE8973-8619-4026-AB5C-FB5405EE6CAE}" type="presParOf" srcId="{087E175C-EAC9-49C2-B8C2-AE43566155EA}" destId="{30A4B420-219C-43E2-9B65-B87B1CC95E1A}" srcOrd="7" destOrd="0" presId="urn:microsoft.com/office/officeart/2005/8/layout/cycle2"/>
    <dgm:cxn modelId="{0A024357-4FA6-4815-B374-840A30FB0A36}" type="presParOf" srcId="{30A4B420-219C-43E2-9B65-B87B1CC95E1A}" destId="{45C6329A-C319-4791-B48B-22B95BF6DD21}" srcOrd="0" destOrd="0" presId="urn:microsoft.com/office/officeart/2005/8/layout/cycle2"/>
  </dgm:cxnLst>
  <dgm:bg>
    <a:solidFill>
      <a:schemeClr val="accent2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C10448-D825-4ADA-9DB1-860AED2A3EC3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F46F72-3AB0-49C0-9E7E-39D730347868}">
      <dgm:prSet phldrT="[Text]" custT="1"/>
      <dgm:spPr>
        <a:solidFill>
          <a:schemeClr val="accent4">
            <a:lumMod val="75000"/>
            <a:alpha val="50000"/>
          </a:schemeClr>
        </a:solidFill>
      </dgm:spPr>
      <dgm:t>
        <a:bodyPr/>
        <a:lstStyle/>
        <a:p>
          <a:r>
            <a:rPr lang="bn-IN" sz="3600" dirty="0" smtClean="0">
              <a:solidFill>
                <a:schemeClr val="tx1"/>
              </a:solidFill>
              <a:latin typeface="Shonar Bangla" pitchFamily="34" charset="0"/>
              <a:cs typeface="Shonar Bangla" pitchFamily="34" charset="0"/>
            </a:rPr>
            <a:t>ধর্মীয় অপব্যাখ্যা</a:t>
          </a:r>
          <a:endParaRPr lang="en-US" sz="3600" dirty="0">
            <a:solidFill>
              <a:schemeClr val="tx1"/>
            </a:solidFill>
            <a:latin typeface="Shonar Bangla" pitchFamily="34" charset="0"/>
            <a:cs typeface="Shonar Bangla" pitchFamily="34" charset="0"/>
          </a:endParaRPr>
        </a:p>
      </dgm:t>
    </dgm:pt>
    <dgm:pt modelId="{2B0BAA25-80EE-43A2-8141-15CA991B32AC}" type="parTrans" cxnId="{78D5C0A9-C6D5-4D00-9685-7DF360AD5C6B}">
      <dgm:prSet/>
      <dgm:spPr/>
      <dgm:t>
        <a:bodyPr/>
        <a:lstStyle/>
        <a:p>
          <a:endParaRPr lang="en-US"/>
        </a:p>
      </dgm:t>
    </dgm:pt>
    <dgm:pt modelId="{79A74215-D289-4095-AD75-BFE60A47A2B5}" type="sibTrans" cxnId="{78D5C0A9-C6D5-4D00-9685-7DF360AD5C6B}">
      <dgm:prSet/>
      <dgm:spPr/>
      <dgm:t>
        <a:bodyPr/>
        <a:lstStyle/>
        <a:p>
          <a:endParaRPr lang="en-US"/>
        </a:p>
      </dgm:t>
    </dgm:pt>
    <dgm:pt modelId="{27A0784B-3388-4B8E-9B1A-99F2DBD05827}">
      <dgm:prSet phldrT="[Text]" custT="1"/>
      <dgm:spPr>
        <a:solidFill>
          <a:schemeClr val="accent4">
            <a:lumMod val="75000"/>
            <a:alpha val="50000"/>
          </a:schemeClr>
        </a:solidFill>
      </dgm:spPr>
      <dgm:t>
        <a:bodyPr/>
        <a:lstStyle/>
        <a:p>
          <a:r>
            <a:rPr lang="bn-IN" sz="1800" dirty="0" smtClean="0">
              <a:solidFill>
                <a:schemeClr val="tx1"/>
              </a:solidFill>
            </a:rPr>
            <a:t>আইনের </a:t>
          </a:r>
        </a:p>
        <a:p>
          <a:r>
            <a:rPr lang="bn-IN" sz="1800" dirty="0" smtClean="0">
              <a:solidFill>
                <a:schemeClr val="tx1"/>
              </a:solidFill>
            </a:rPr>
            <a:t>দূশাসণ</a:t>
          </a:r>
          <a:endParaRPr lang="en-US" sz="1800" dirty="0">
            <a:solidFill>
              <a:schemeClr val="tx1"/>
            </a:solidFill>
          </a:endParaRPr>
        </a:p>
      </dgm:t>
    </dgm:pt>
    <dgm:pt modelId="{68F91C15-78A6-40F6-AF3C-CBF1F2C2FF5B}" type="parTrans" cxnId="{873A2A75-C9E2-4277-B280-CD442CD61FF1}">
      <dgm:prSet/>
      <dgm:spPr/>
      <dgm:t>
        <a:bodyPr/>
        <a:lstStyle/>
        <a:p>
          <a:endParaRPr lang="en-US"/>
        </a:p>
      </dgm:t>
    </dgm:pt>
    <dgm:pt modelId="{358D17B3-8125-405D-8CFD-BEC87743B752}" type="sibTrans" cxnId="{873A2A75-C9E2-4277-B280-CD442CD61FF1}">
      <dgm:prSet/>
      <dgm:spPr/>
      <dgm:t>
        <a:bodyPr/>
        <a:lstStyle/>
        <a:p>
          <a:endParaRPr lang="en-US"/>
        </a:p>
      </dgm:t>
    </dgm:pt>
    <dgm:pt modelId="{E8BAF564-299E-4145-B823-075F79A080A8}">
      <dgm:prSet phldrT="[Text]" custT="1"/>
      <dgm:spPr>
        <a:solidFill>
          <a:schemeClr val="accent4">
            <a:lumMod val="75000"/>
            <a:alpha val="50000"/>
          </a:schemeClr>
        </a:solidFill>
      </dgm:spPr>
      <dgm:t>
        <a:bodyPr/>
        <a:lstStyle/>
        <a:p>
          <a:r>
            <a:rPr lang="bn-IN" sz="1400" dirty="0" smtClean="0">
              <a:solidFill>
                <a:schemeClr val="tx1"/>
              </a:solidFill>
            </a:rPr>
            <a:t>সহনশীলতার অভাব</a:t>
          </a:r>
          <a:endParaRPr lang="en-US" sz="4400" dirty="0">
            <a:solidFill>
              <a:schemeClr val="tx1"/>
            </a:solidFill>
          </a:endParaRPr>
        </a:p>
      </dgm:t>
    </dgm:pt>
    <dgm:pt modelId="{66D8946D-2FB3-4AF8-A1F1-392E243DB9CD}" type="parTrans" cxnId="{D8BA97C2-F710-41D7-8DB2-FE49A6BC4F60}">
      <dgm:prSet/>
      <dgm:spPr/>
      <dgm:t>
        <a:bodyPr/>
        <a:lstStyle/>
        <a:p>
          <a:endParaRPr lang="en-US"/>
        </a:p>
      </dgm:t>
    </dgm:pt>
    <dgm:pt modelId="{B8467BFF-EB43-40AA-B057-6BEB67EC7B05}" type="sibTrans" cxnId="{D8BA97C2-F710-41D7-8DB2-FE49A6BC4F60}">
      <dgm:prSet/>
      <dgm:spPr/>
      <dgm:t>
        <a:bodyPr/>
        <a:lstStyle/>
        <a:p>
          <a:endParaRPr lang="en-US"/>
        </a:p>
      </dgm:t>
    </dgm:pt>
    <dgm:pt modelId="{76AA3558-490F-4F56-BC9C-22EE6D4AAE1A}">
      <dgm:prSet phldrT="[Text]" custT="1"/>
      <dgm:spPr>
        <a:solidFill>
          <a:schemeClr val="accent4">
            <a:lumMod val="75000"/>
            <a:alpha val="50000"/>
          </a:schemeClr>
        </a:solidFill>
      </dgm:spPr>
      <dgm:t>
        <a:bodyPr/>
        <a:lstStyle/>
        <a:p>
          <a:r>
            <a:rPr lang="bn-IN" sz="1800" dirty="0" smtClean="0">
              <a:solidFill>
                <a:schemeClr val="tx1"/>
              </a:solidFill>
            </a:rPr>
            <a:t>ফতোয়া</a:t>
          </a:r>
        </a:p>
        <a:p>
          <a:r>
            <a:rPr lang="bn-IN" sz="1800" dirty="0" smtClean="0">
              <a:solidFill>
                <a:schemeClr val="tx1"/>
              </a:solidFill>
            </a:rPr>
            <a:t>বাজি</a:t>
          </a:r>
          <a:endParaRPr lang="en-US" sz="1800" dirty="0">
            <a:solidFill>
              <a:schemeClr val="tx1"/>
            </a:solidFill>
          </a:endParaRPr>
        </a:p>
      </dgm:t>
    </dgm:pt>
    <dgm:pt modelId="{80B43367-FD06-41E9-9F14-DC591CB73ED2}" type="parTrans" cxnId="{3889D8C1-8330-405E-9643-B4DFC60884AA}">
      <dgm:prSet/>
      <dgm:spPr/>
      <dgm:t>
        <a:bodyPr/>
        <a:lstStyle/>
        <a:p>
          <a:endParaRPr lang="en-US"/>
        </a:p>
      </dgm:t>
    </dgm:pt>
    <dgm:pt modelId="{7D0BE95B-78B1-4E0D-BB82-20AE3ABFC0F6}" type="sibTrans" cxnId="{3889D8C1-8330-405E-9643-B4DFC60884AA}">
      <dgm:prSet/>
      <dgm:spPr/>
      <dgm:t>
        <a:bodyPr/>
        <a:lstStyle/>
        <a:p>
          <a:endParaRPr lang="en-US"/>
        </a:p>
      </dgm:t>
    </dgm:pt>
    <dgm:pt modelId="{CB5D7C4F-367B-4401-99E8-8269D17F384B}">
      <dgm:prSet phldrT="[Text]" custT="1"/>
      <dgm:spPr>
        <a:solidFill>
          <a:schemeClr val="accent4">
            <a:lumMod val="75000"/>
            <a:alpha val="50000"/>
          </a:schemeClr>
        </a:solidFill>
      </dgm:spPr>
      <dgm:t>
        <a:bodyPr/>
        <a:lstStyle/>
        <a:p>
          <a:r>
            <a:rPr lang="bn-IN" sz="1600" dirty="0" smtClean="0">
              <a:solidFill>
                <a:schemeClr val="tx1"/>
              </a:solidFill>
            </a:rPr>
            <a:t>বিশৃঙ্খ্ল</a:t>
          </a:r>
        </a:p>
        <a:p>
          <a:r>
            <a:rPr lang="bn-IN" sz="1600" dirty="0" smtClean="0">
              <a:solidFill>
                <a:schemeClr val="tx1"/>
              </a:solidFill>
            </a:rPr>
            <a:t>পরিবেশ</a:t>
          </a:r>
          <a:endParaRPr lang="en-US" sz="4000" dirty="0">
            <a:solidFill>
              <a:schemeClr val="tx1"/>
            </a:solidFill>
          </a:endParaRPr>
        </a:p>
      </dgm:t>
    </dgm:pt>
    <dgm:pt modelId="{993F5487-F161-4AB4-9DBD-83042EEA0F56}" type="parTrans" cxnId="{6277F5C0-4FE1-446D-AABC-A46DDEC4BEB3}">
      <dgm:prSet/>
      <dgm:spPr/>
      <dgm:t>
        <a:bodyPr/>
        <a:lstStyle/>
        <a:p>
          <a:endParaRPr lang="en-US"/>
        </a:p>
      </dgm:t>
    </dgm:pt>
    <dgm:pt modelId="{3CE7FF99-E231-4CA9-94F7-D868C4FFDD19}" type="sibTrans" cxnId="{6277F5C0-4FE1-446D-AABC-A46DDEC4BEB3}">
      <dgm:prSet/>
      <dgm:spPr/>
      <dgm:t>
        <a:bodyPr/>
        <a:lstStyle/>
        <a:p>
          <a:endParaRPr lang="en-US"/>
        </a:p>
      </dgm:t>
    </dgm:pt>
    <dgm:pt modelId="{624C2D5C-99FA-4D69-BC04-E8CC03DBEF3B}" type="pres">
      <dgm:prSet presAssocID="{09C10448-D825-4ADA-9DB1-860AED2A3EC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3147F35-7B4E-4723-963F-D2CFE8E8148E}" type="pres">
      <dgm:prSet presAssocID="{09C10448-D825-4ADA-9DB1-860AED2A3EC3}" presName="radial" presStyleCnt="0">
        <dgm:presLayoutVars>
          <dgm:animLvl val="ctr"/>
        </dgm:presLayoutVars>
      </dgm:prSet>
      <dgm:spPr/>
    </dgm:pt>
    <dgm:pt modelId="{3898FC61-CC65-4A49-8AFF-5C4CCE79030F}" type="pres">
      <dgm:prSet presAssocID="{6DF46F72-3AB0-49C0-9E7E-39D730347868}" presName="centerShape" presStyleLbl="vennNode1" presStyleIdx="0" presStyleCnt="5"/>
      <dgm:spPr/>
      <dgm:t>
        <a:bodyPr/>
        <a:lstStyle/>
        <a:p>
          <a:endParaRPr lang="en-US"/>
        </a:p>
      </dgm:t>
    </dgm:pt>
    <dgm:pt modelId="{51921245-606E-40D0-8874-E0A2BF12C4F3}" type="pres">
      <dgm:prSet presAssocID="{27A0784B-3388-4B8E-9B1A-99F2DBD05827}" presName="node" presStyleLbl="vennNode1" presStyleIdx="1" presStyleCnt="5" custRadScaleRad="115381" custRadScaleInc="3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50D0D6-87F7-4B7B-B4F9-A5446FC1E728}" type="pres">
      <dgm:prSet presAssocID="{E8BAF564-299E-4145-B823-075F79A080A8}" presName="node" presStyleLbl="vennNode1" presStyleIdx="2" presStyleCnt="5" custScaleX="102709" custRadScaleRad="107383" custRadScaleInc="3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A7EF2D-25A4-4E7E-AE89-B18E16D6900D}" type="pres">
      <dgm:prSet presAssocID="{76AA3558-490F-4F56-BC9C-22EE6D4AAE1A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2D8B1D-A497-45B3-8873-ABC99EAF4D6C}" type="pres">
      <dgm:prSet presAssocID="{CB5D7C4F-367B-4401-99E8-8269D17F384B}" presName="node" presStyleLbl="vennNode1" presStyleIdx="4" presStyleCnt="5" custRadScaleRad="1073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3A2A75-C9E2-4277-B280-CD442CD61FF1}" srcId="{6DF46F72-3AB0-49C0-9E7E-39D730347868}" destId="{27A0784B-3388-4B8E-9B1A-99F2DBD05827}" srcOrd="0" destOrd="0" parTransId="{68F91C15-78A6-40F6-AF3C-CBF1F2C2FF5B}" sibTransId="{358D17B3-8125-405D-8CFD-BEC87743B752}"/>
    <dgm:cxn modelId="{066A53DE-4DFF-48AF-AC42-F639AD74F466}" type="presOf" srcId="{09C10448-D825-4ADA-9DB1-860AED2A3EC3}" destId="{624C2D5C-99FA-4D69-BC04-E8CC03DBEF3B}" srcOrd="0" destOrd="0" presId="urn:microsoft.com/office/officeart/2005/8/layout/radial3"/>
    <dgm:cxn modelId="{25E6D64C-156A-4EEB-AAEA-244E9283779E}" type="presOf" srcId="{6DF46F72-3AB0-49C0-9E7E-39D730347868}" destId="{3898FC61-CC65-4A49-8AFF-5C4CCE79030F}" srcOrd="0" destOrd="0" presId="urn:microsoft.com/office/officeart/2005/8/layout/radial3"/>
    <dgm:cxn modelId="{78D5C0A9-C6D5-4D00-9685-7DF360AD5C6B}" srcId="{09C10448-D825-4ADA-9DB1-860AED2A3EC3}" destId="{6DF46F72-3AB0-49C0-9E7E-39D730347868}" srcOrd="0" destOrd="0" parTransId="{2B0BAA25-80EE-43A2-8141-15CA991B32AC}" sibTransId="{79A74215-D289-4095-AD75-BFE60A47A2B5}"/>
    <dgm:cxn modelId="{AB846A2A-FE6E-4B44-9C5F-A3448BBB15D4}" type="presOf" srcId="{CB5D7C4F-367B-4401-99E8-8269D17F384B}" destId="{602D8B1D-A497-45B3-8873-ABC99EAF4D6C}" srcOrd="0" destOrd="0" presId="urn:microsoft.com/office/officeart/2005/8/layout/radial3"/>
    <dgm:cxn modelId="{346C1ABB-746D-4905-870B-4E73B8A9C856}" type="presOf" srcId="{76AA3558-490F-4F56-BC9C-22EE6D4AAE1A}" destId="{4EA7EF2D-25A4-4E7E-AE89-B18E16D6900D}" srcOrd="0" destOrd="0" presId="urn:microsoft.com/office/officeart/2005/8/layout/radial3"/>
    <dgm:cxn modelId="{B3D3B3C4-9C50-4A7D-BB7C-9E40BED2A46B}" type="presOf" srcId="{27A0784B-3388-4B8E-9B1A-99F2DBD05827}" destId="{51921245-606E-40D0-8874-E0A2BF12C4F3}" srcOrd="0" destOrd="0" presId="urn:microsoft.com/office/officeart/2005/8/layout/radial3"/>
    <dgm:cxn modelId="{D8BA97C2-F710-41D7-8DB2-FE49A6BC4F60}" srcId="{6DF46F72-3AB0-49C0-9E7E-39D730347868}" destId="{E8BAF564-299E-4145-B823-075F79A080A8}" srcOrd="1" destOrd="0" parTransId="{66D8946D-2FB3-4AF8-A1F1-392E243DB9CD}" sibTransId="{B8467BFF-EB43-40AA-B057-6BEB67EC7B05}"/>
    <dgm:cxn modelId="{3889D8C1-8330-405E-9643-B4DFC60884AA}" srcId="{6DF46F72-3AB0-49C0-9E7E-39D730347868}" destId="{76AA3558-490F-4F56-BC9C-22EE6D4AAE1A}" srcOrd="2" destOrd="0" parTransId="{80B43367-FD06-41E9-9F14-DC591CB73ED2}" sibTransId="{7D0BE95B-78B1-4E0D-BB82-20AE3ABFC0F6}"/>
    <dgm:cxn modelId="{530B9939-B9CF-4496-AB5F-A31AC031BC8D}" type="presOf" srcId="{E8BAF564-299E-4145-B823-075F79A080A8}" destId="{ED50D0D6-87F7-4B7B-B4F9-A5446FC1E728}" srcOrd="0" destOrd="0" presId="urn:microsoft.com/office/officeart/2005/8/layout/radial3"/>
    <dgm:cxn modelId="{6277F5C0-4FE1-446D-AABC-A46DDEC4BEB3}" srcId="{6DF46F72-3AB0-49C0-9E7E-39D730347868}" destId="{CB5D7C4F-367B-4401-99E8-8269D17F384B}" srcOrd="3" destOrd="0" parTransId="{993F5487-F161-4AB4-9DBD-83042EEA0F56}" sibTransId="{3CE7FF99-E231-4CA9-94F7-D868C4FFDD19}"/>
    <dgm:cxn modelId="{34811419-D220-4CDB-9246-0B49DE81BBC8}" type="presParOf" srcId="{624C2D5C-99FA-4D69-BC04-E8CC03DBEF3B}" destId="{C3147F35-7B4E-4723-963F-D2CFE8E8148E}" srcOrd="0" destOrd="0" presId="urn:microsoft.com/office/officeart/2005/8/layout/radial3"/>
    <dgm:cxn modelId="{342276F4-7A17-4D9A-8CCC-0862BC25DC96}" type="presParOf" srcId="{C3147F35-7B4E-4723-963F-D2CFE8E8148E}" destId="{3898FC61-CC65-4A49-8AFF-5C4CCE79030F}" srcOrd="0" destOrd="0" presId="urn:microsoft.com/office/officeart/2005/8/layout/radial3"/>
    <dgm:cxn modelId="{AE44AE2D-D2A2-4025-8901-6068F9DA435E}" type="presParOf" srcId="{C3147F35-7B4E-4723-963F-D2CFE8E8148E}" destId="{51921245-606E-40D0-8874-E0A2BF12C4F3}" srcOrd="1" destOrd="0" presId="urn:microsoft.com/office/officeart/2005/8/layout/radial3"/>
    <dgm:cxn modelId="{25019C3C-B2EB-451D-A01F-0EA51DE98545}" type="presParOf" srcId="{C3147F35-7B4E-4723-963F-D2CFE8E8148E}" destId="{ED50D0D6-87F7-4B7B-B4F9-A5446FC1E728}" srcOrd="2" destOrd="0" presId="urn:microsoft.com/office/officeart/2005/8/layout/radial3"/>
    <dgm:cxn modelId="{EADDFF51-B8AE-431F-808A-0B064C25533F}" type="presParOf" srcId="{C3147F35-7B4E-4723-963F-D2CFE8E8148E}" destId="{4EA7EF2D-25A4-4E7E-AE89-B18E16D6900D}" srcOrd="3" destOrd="0" presId="urn:microsoft.com/office/officeart/2005/8/layout/radial3"/>
    <dgm:cxn modelId="{180A1F75-702A-4D7A-8191-A378BEA61AEC}" type="presParOf" srcId="{C3147F35-7B4E-4723-963F-D2CFE8E8148E}" destId="{602D8B1D-A497-45B3-8873-ABC99EAF4D6C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0D263C-5B25-4A19-958E-79206C3F1AD8}">
      <dsp:nvSpPr>
        <dsp:cNvPr id="0" name=""/>
        <dsp:cNvSpPr/>
      </dsp:nvSpPr>
      <dsp:spPr>
        <a:xfrm>
          <a:off x="2875477" y="540"/>
          <a:ext cx="1942026" cy="1942026"/>
        </a:xfrm>
        <a:prstGeom prst="ellipse">
          <a:avLst/>
        </a:prstGeom>
        <a:solidFill>
          <a:schemeClr val="bg2">
            <a:lumMod val="9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600" kern="1200" dirty="0" smtClean="0">
              <a:solidFill>
                <a:schemeClr val="tx1"/>
              </a:solidFill>
            </a:rPr>
            <a:t>আইন </a:t>
          </a:r>
          <a:r>
            <a:rPr lang="bn-IN" sz="1600" kern="1200" dirty="0" smtClean="0">
              <a:solidFill>
                <a:schemeClr val="tx1"/>
              </a:solidFill>
              <a:latin typeface="Shonar Bangla" pitchFamily="34" charset="0"/>
              <a:cs typeface="Shonar Bangla" pitchFamily="34" charset="0"/>
            </a:rPr>
            <a:t>শৃংঙ্খলার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600" kern="1200" dirty="0" smtClean="0">
              <a:solidFill>
                <a:schemeClr val="tx1"/>
              </a:solidFill>
            </a:rPr>
            <a:t>অবনতি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n-IN" sz="1600" kern="1200" dirty="0" smtClean="0">
            <a:solidFill>
              <a:schemeClr val="tx1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600" kern="1200" dirty="0" smtClean="0">
              <a:solidFill>
                <a:schemeClr val="tx1"/>
              </a:solidFill>
            </a:rPr>
            <a:t> 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3159880" y="284943"/>
        <a:ext cx="1373220" cy="1373220"/>
      </dsp:txXfrm>
    </dsp:sp>
    <dsp:sp modelId="{023A8A45-7C5A-41FA-9BE0-3466EDE9D87B}">
      <dsp:nvSpPr>
        <dsp:cNvPr id="0" name=""/>
        <dsp:cNvSpPr/>
      </dsp:nvSpPr>
      <dsp:spPr>
        <a:xfrm rot="2700000">
          <a:off x="4664160" y="1612238"/>
          <a:ext cx="517839" cy="655434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2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solidFill>
              <a:schemeClr val="tx1"/>
            </a:solidFill>
          </a:endParaRPr>
        </a:p>
      </dsp:txBody>
      <dsp:txXfrm>
        <a:off x="4686911" y="1688400"/>
        <a:ext cx="362487" cy="393260"/>
      </dsp:txXfrm>
    </dsp:sp>
    <dsp:sp modelId="{1C2502E7-8103-43D1-B053-77DF9786C21B}">
      <dsp:nvSpPr>
        <dsp:cNvPr id="0" name=""/>
        <dsp:cNvSpPr/>
      </dsp:nvSpPr>
      <dsp:spPr>
        <a:xfrm>
          <a:off x="4939580" y="2064644"/>
          <a:ext cx="1942026" cy="1942026"/>
        </a:xfrm>
        <a:prstGeom prst="ellipse">
          <a:avLst/>
        </a:prstGeom>
        <a:solidFill>
          <a:schemeClr val="bg2">
            <a:lumMod val="9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800" kern="1200" dirty="0" smtClean="0">
              <a:solidFill>
                <a:schemeClr val="tx1"/>
              </a:solidFill>
              <a:latin typeface="Shonar Bangla" pitchFamily="34" charset="0"/>
              <a:cs typeface="Shonar Bangla" pitchFamily="34" charset="0"/>
            </a:rPr>
            <a:t>দুর্নীতি</a:t>
          </a:r>
          <a:endParaRPr lang="en-US" sz="1800" kern="1200" dirty="0">
            <a:solidFill>
              <a:schemeClr val="tx1"/>
            </a:solidFill>
            <a:latin typeface="Shonar Bangla" pitchFamily="34" charset="0"/>
            <a:cs typeface="Shonar Bangla" pitchFamily="34" charset="0"/>
          </a:endParaRPr>
        </a:p>
      </dsp:txBody>
      <dsp:txXfrm>
        <a:off x="5223983" y="2349047"/>
        <a:ext cx="1373220" cy="1373220"/>
      </dsp:txXfrm>
    </dsp:sp>
    <dsp:sp modelId="{A6696088-3914-4235-97E9-AA8EEB3D15A9}">
      <dsp:nvSpPr>
        <dsp:cNvPr id="0" name=""/>
        <dsp:cNvSpPr/>
      </dsp:nvSpPr>
      <dsp:spPr>
        <a:xfrm rot="8226074">
          <a:off x="4574341" y="3701525"/>
          <a:ext cx="533963" cy="655434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2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solidFill>
              <a:schemeClr val="tx1"/>
            </a:solidFill>
          </a:endParaRPr>
        </a:p>
      </dsp:txBody>
      <dsp:txXfrm rot="10800000">
        <a:off x="4713109" y="3778091"/>
        <a:ext cx="373774" cy="393260"/>
      </dsp:txXfrm>
    </dsp:sp>
    <dsp:sp modelId="{8E83A118-624F-4DD8-9EEA-98BE88148599}">
      <dsp:nvSpPr>
        <dsp:cNvPr id="0" name=""/>
        <dsp:cNvSpPr/>
      </dsp:nvSpPr>
      <dsp:spPr>
        <a:xfrm>
          <a:off x="2778897" y="4072387"/>
          <a:ext cx="1942026" cy="1942026"/>
        </a:xfrm>
        <a:prstGeom prst="ellipse">
          <a:avLst/>
        </a:prstGeom>
        <a:solidFill>
          <a:schemeClr val="bg2">
            <a:lumMod val="9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800" kern="1200" dirty="0" smtClean="0">
              <a:solidFill>
                <a:schemeClr val="tx1"/>
              </a:solidFill>
              <a:latin typeface="Shonar Bangla" pitchFamily="34" charset="0"/>
              <a:cs typeface="Shonar Bangla" pitchFamily="34" charset="0"/>
            </a:rPr>
            <a:t>বৈষম্য মূলক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800" kern="1200" dirty="0" smtClean="0">
              <a:solidFill>
                <a:schemeClr val="tx1"/>
              </a:solidFill>
              <a:latin typeface="Shonar Bangla" pitchFamily="34" charset="0"/>
              <a:cs typeface="Shonar Bangla" pitchFamily="34" charset="0"/>
            </a:rPr>
            <a:t>আচরণ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solidFill>
              <a:schemeClr val="tx1"/>
            </a:solidFill>
            <a:latin typeface="Shonar Bangla" pitchFamily="34" charset="0"/>
            <a:cs typeface="Shonar Bangla" pitchFamily="34" charset="0"/>
          </a:endParaRPr>
        </a:p>
      </dsp:txBody>
      <dsp:txXfrm>
        <a:off x="3063300" y="4356790"/>
        <a:ext cx="1373220" cy="1373220"/>
      </dsp:txXfrm>
    </dsp:sp>
    <dsp:sp modelId="{A5C5F493-994E-41B2-83CE-C2C4E4A02C32}">
      <dsp:nvSpPr>
        <dsp:cNvPr id="0" name=""/>
        <dsp:cNvSpPr/>
      </dsp:nvSpPr>
      <dsp:spPr>
        <a:xfrm rot="13770283">
          <a:off x="2690607" y="3704607"/>
          <a:ext cx="391814" cy="655434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2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solidFill>
              <a:schemeClr val="tx1"/>
            </a:solidFill>
          </a:endParaRPr>
        </a:p>
      </dsp:txBody>
      <dsp:txXfrm rot="10800000">
        <a:off x="2787545" y="3880388"/>
        <a:ext cx="274270" cy="393260"/>
      </dsp:txXfrm>
    </dsp:sp>
    <dsp:sp modelId="{7C602B43-D820-4DFF-8E37-4951C1377ACA}">
      <dsp:nvSpPr>
        <dsp:cNvPr id="0" name=""/>
        <dsp:cNvSpPr/>
      </dsp:nvSpPr>
      <dsp:spPr>
        <a:xfrm>
          <a:off x="1047909" y="2035952"/>
          <a:ext cx="1926024" cy="1942026"/>
        </a:xfrm>
        <a:prstGeom prst="ellipse">
          <a:avLst/>
        </a:prstGeom>
        <a:solidFill>
          <a:schemeClr val="bg2">
            <a:lumMod val="9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kern="1200" dirty="0" smtClean="0">
              <a:solidFill>
                <a:schemeClr val="tx1"/>
              </a:solidFill>
              <a:latin typeface="Shonar Bangla" pitchFamily="34" charset="0"/>
              <a:cs typeface="Shonar Bangla" pitchFamily="34" charset="0"/>
            </a:rPr>
            <a:t>অপসংকৃতি</a:t>
          </a:r>
          <a:endParaRPr lang="en-US" sz="2000" kern="1200" dirty="0">
            <a:solidFill>
              <a:schemeClr val="tx1"/>
            </a:solidFill>
            <a:latin typeface="Shonar Bangla" pitchFamily="34" charset="0"/>
            <a:cs typeface="Shonar Bangla" pitchFamily="34" charset="0"/>
          </a:endParaRPr>
        </a:p>
      </dsp:txBody>
      <dsp:txXfrm>
        <a:off x="1329969" y="2320355"/>
        <a:ext cx="1361904" cy="1373220"/>
      </dsp:txXfrm>
    </dsp:sp>
    <dsp:sp modelId="{30A4B420-219C-43E2-9B65-B87B1CC95E1A}">
      <dsp:nvSpPr>
        <dsp:cNvPr id="0" name=""/>
        <dsp:cNvSpPr/>
      </dsp:nvSpPr>
      <dsp:spPr>
        <a:xfrm rot="18722680">
          <a:off x="2706791" y="1671823"/>
          <a:ext cx="425287" cy="655434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2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solidFill>
              <a:schemeClr val="tx1"/>
            </a:solidFill>
          </a:endParaRPr>
        </a:p>
      </dsp:txBody>
      <dsp:txXfrm>
        <a:off x="2727861" y="1850284"/>
        <a:ext cx="297701" cy="3932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98FC61-CC65-4A49-8AFF-5C4CCE79030F}">
      <dsp:nvSpPr>
        <dsp:cNvPr id="0" name=""/>
        <dsp:cNvSpPr/>
      </dsp:nvSpPr>
      <dsp:spPr>
        <a:xfrm>
          <a:off x="2153134" y="1290402"/>
          <a:ext cx="3214687" cy="3214687"/>
        </a:xfrm>
        <a:prstGeom prst="ellipse">
          <a:avLst/>
        </a:prstGeom>
        <a:solidFill>
          <a:schemeClr val="accent4">
            <a:lumMod val="75000"/>
            <a:alpha val="5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chemeClr val="tx1"/>
              </a:solidFill>
              <a:latin typeface="Shonar Bangla" pitchFamily="34" charset="0"/>
              <a:cs typeface="Shonar Bangla" pitchFamily="34" charset="0"/>
            </a:rPr>
            <a:t>ধর্মীয় অপব্যাখ্যা</a:t>
          </a:r>
          <a:endParaRPr lang="en-US" sz="3600" kern="1200" dirty="0">
            <a:solidFill>
              <a:schemeClr val="tx1"/>
            </a:solidFill>
            <a:latin typeface="Shonar Bangla" pitchFamily="34" charset="0"/>
            <a:cs typeface="Shonar Bangla" pitchFamily="34" charset="0"/>
          </a:endParaRPr>
        </a:p>
      </dsp:txBody>
      <dsp:txXfrm>
        <a:off x="2623914" y="1761182"/>
        <a:ext cx="2273127" cy="2273127"/>
      </dsp:txXfrm>
    </dsp:sp>
    <dsp:sp modelId="{51921245-606E-40D0-8874-E0A2BF12C4F3}">
      <dsp:nvSpPr>
        <dsp:cNvPr id="0" name=""/>
        <dsp:cNvSpPr/>
      </dsp:nvSpPr>
      <dsp:spPr>
        <a:xfrm>
          <a:off x="2969668" y="0"/>
          <a:ext cx="1607343" cy="1607343"/>
        </a:xfrm>
        <a:prstGeom prst="ellipse">
          <a:avLst/>
        </a:prstGeom>
        <a:solidFill>
          <a:schemeClr val="accent4">
            <a:lumMod val="75000"/>
            <a:alpha val="5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800" kern="1200" dirty="0" smtClean="0">
              <a:solidFill>
                <a:schemeClr val="tx1"/>
              </a:solidFill>
            </a:rPr>
            <a:t>আইনের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800" kern="1200" dirty="0" smtClean="0">
              <a:solidFill>
                <a:schemeClr val="tx1"/>
              </a:solidFill>
            </a:rPr>
            <a:t>দূশাসণ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3205058" y="235390"/>
        <a:ext cx="1136563" cy="1136563"/>
      </dsp:txXfrm>
    </dsp:sp>
    <dsp:sp modelId="{ED50D0D6-87F7-4B7B-B4F9-A5446FC1E728}">
      <dsp:nvSpPr>
        <dsp:cNvPr id="0" name=""/>
        <dsp:cNvSpPr/>
      </dsp:nvSpPr>
      <dsp:spPr>
        <a:xfrm>
          <a:off x="5183062" y="2106928"/>
          <a:ext cx="1650886" cy="1607343"/>
        </a:xfrm>
        <a:prstGeom prst="ellipse">
          <a:avLst/>
        </a:prstGeom>
        <a:solidFill>
          <a:schemeClr val="accent4">
            <a:lumMod val="75000"/>
            <a:alpha val="5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400" kern="1200" dirty="0" smtClean="0">
              <a:solidFill>
                <a:schemeClr val="tx1"/>
              </a:solidFill>
            </a:rPr>
            <a:t>সহনশীলতার অভাব</a:t>
          </a:r>
          <a:endParaRPr lang="en-US" sz="4400" kern="1200" dirty="0">
            <a:solidFill>
              <a:schemeClr val="tx1"/>
            </a:solidFill>
          </a:endParaRPr>
        </a:p>
      </dsp:txBody>
      <dsp:txXfrm>
        <a:off x="5424829" y="2342318"/>
        <a:ext cx="1167352" cy="1136563"/>
      </dsp:txXfrm>
    </dsp:sp>
    <dsp:sp modelId="{4EA7EF2D-25A4-4E7E-AE89-B18E16D6900D}">
      <dsp:nvSpPr>
        <dsp:cNvPr id="0" name=""/>
        <dsp:cNvSpPr/>
      </dsp:nvSpPr>
      <dsp:spPr>
        <a:xfrm>
          <a:off x="2956806" y="4187575"/>
          <a:ext cx="1607343" cy="1607343"/>
        </a:xfrm>
        <a:prstGeom prst="ellipse">
          <a:avLst/>
        </a:prstGeom>
        <a:solidFill>
          <a:schemeClr val="accent4">
            <a:lumMod val="75000"/>
            <a:alpha val="5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800" kern="1200" dirty="0" smtClean="0">
              <a:solidFill>
                <a:schemeClr val="tx1"/>
              </a:solidFill>
            </a:rPr>
            <a:t>ফতোয়া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800" kern="1200" dirty="0" smtClean="0">
              <a:solidFill>
                <a:schemeClr val="tx1"/>
              </a:solidFill>
            </a:rPr>
            <a:t>বাজি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3192196" y="4422965"/>
        <a:ext cx="1136563" cy="1136563"/>
      </dsp:txXfrm>
    </dsp:sp>
    <dsp:sp modelId="{602D8B1D-A497-45B3-8873-ABC99EAF4D6C}">
      <dsp:nvSpPr>
        <dsp:cNvPr id="0" name=""/>
        <dsp:cNvSpPr/>
      </dsp:nvSpPr>
      <dsp:spPr>
        <a:xfrm>
          <a:off x="708847" y="2094074"/>
          <a:ext cx="1607343" cy="1607343"/>
        </a:xfrm>
        <a:prstGeom prst="ellipse">
          <a:avLst/>
        </a:prstGeom>
        <a:solidFill>
          <a:schemeClr val="accent4">
            <a:lumMod val="75000"/>
            <a:alpha val="5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600" kern="1200" dirty="0" smtClean="0">
              <a:solidFill>
                <a:schemeClr val="tx1"/>
              </a:solidFill>
            </a:rPr>
            <a:t>বিশৃঙ্খ্ল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600" kern="1200" dirty="0" smtClean="0">
              <a:solidFill>
                <a:schemeClr val="tx1"/>
              </a:solidFill>
            </a:rPr>
            <a:t>পরিবেশ</a:t>
          </a:r>
          <a:endParaRPr lang="en-US" sz="4000" kern="1200" dirty="0">
            <a:solidFill>
              <a:schemeClr val="tx1"/>
            </a:solidFill>
          </a:endParaRPr>
        </a:p>
      </dsp:txBody>
      <dsp:txXfrm>
        <a:off x="944237" y="2329464"/>
        <a:ext cx="1136563" cy="11365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89E-ECE0-4EE3-BAEE-F9E1B903A9BD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63442992-2BF4-4531-A4A1-5D43EC902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216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89E-ECE0-4EE3-BAEE-F9E1B903A9BD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3442992-2BF4-4531-A4A1-5D43EC902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143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89E-ECE0-4EE3-BAEE-F9E1B903A9BD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3442992-2BF4-4531-A4A1-5D43EC90209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0811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89E-ECE0-4EE3-BAEE-F9E1B903A9BD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3442992-2BF4-4531-A4A1-5D43EC902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9967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89E-ECE0-4EE3-BAEE-F9E1B903A9BD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3442992-2BF4-4531-A4A1-5D43EC90209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713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89E-ECE0-4EE3-BAEE-F9E1B903A9BD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3442992-2BF4-4531-A4A1-5D43EC902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2667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89E-ECE0-4EE3-BAEE-F9E1B903A9BD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2992-2BF4-4531-A4A1-5D43EC902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3538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89E-ECE0-4EE3-BAEE-F9E1B903A9BD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2992-2BF4-4531-A4A1-5D43EC902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4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89E-ECE0-4EE3-BAEE-F9E1B903A9BD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2992-2BF4-4531-A4A1-5D43EC902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67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89E-ECE0-4EE3-BAEE-F9E1B903A9BD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3442992-2BF4-4531-A4A1-5D43EC902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958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89E-ECE0-4EE3-BAEE-F9E1B903A9BD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3442992-2BF4-4531-A4A1-5D43EC902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379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89E-ECE0-4EE3-BAEE-F9E1B903A9BD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3442992-2BF4-4531-A4A1-5D43EC902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7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89E-ECE0-4EE3-BAEE-F9E1B903A9BD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2992-2BF4-4531-A4A1-5D43EC902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923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89E-ECE0-4EE3-BAEE-F9E1B903A9BD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2992-2BF4-4531-A4A1-5D43EC902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247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89E-ECE0-4EE3-BAEE-F9E1B903A9BD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42992-2BF4-4531-A4A1-5D43EC902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37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0189E-ECE0-4EE3-BAEE-F9E1B903A9BD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3442992-2BF4-4531-A4A1-5D43EC902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05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0189E-ECE0-4EE3-BAEE-F9E1B903A9BD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3442992-2BF4-4531-A4A1-5D43EC902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35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589" y="526790"/>
            <a:ext cx="8272529" cy="573234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Horizontal Scroll 5"/>
          <p:cNvSpPr/>
          <p:nvPr/>
        </p:nvSpPr>
        <p:spPr>
          <a:xfrm>
            <a:off x="433589" y="3657601"/>
            <a:ext cx="4185634" cy="2395470"/>
          </a:xfrm>
          <a:prstGeom prst="horizontalScroll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800" dirty="0" err="1">
                <a:solidFill>
                  <a:schemeClr val="tx1"/>
                </a:solidFill>
              </a:rPr>
              <a:t>স্বাগতম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4268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59951604"/>
              </p:ext>
            </p:extLst>
          </p:nvPr>
        </p:nvGraphicFramePr>
        <p:xfrm>
          <a:off x="922985" y="380999"/>
          <a:ext cx="7692981" cy="6071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9971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687133" y="618187"/>
            <a:ext cx="6722772" cy="2021982"/>
          </a:xfrm>
          <a:prstGeom prst="horizontalScroll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জোড়ায় </a:t>
            </a:r>
            <a:r>
              <a:rPr lang="bn-IN" sz="28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কাজঃ</a:t>
            </a:r>
            <a:endParaRPr lang="en-US" sz="2800" dirty="0" smtClean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  <a:p>
            <a:pPr algn="ctr"/>
            <a:endParaRPr lang="en-US" sz="2800" dirty="0" smtClean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  <a:p>
            <a:pPr algn="ctr"/>
            <a:r>
              <a:rPr lang="bn-IN" sz="20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(সময়ঃ</a:t>
            </a:r>
            <a:r>
              <a:rPr lang="en-US" sz="20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bn-IN" sz="20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৬ </a:t>
            </a:r>
            <a:r>
              <a:rPr lang="bn-IN" sz="2000" dirty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মিনিট)</a:t>
            </a:r>
            <a:endParaRPr lang="en-US" sz="2000" dirty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854555" y="3090933"/>
            <a:ext cx="6555350" cy="2459865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v"/>
            </a:pPr>
            <a:r>
              <a:rPr lang="bn-IN" sz="2400">
                <a:solidFill>
                  <a:schemeClr val="tx1"/>
                </a:solidFill>
              </a:rPr>
              <a:t>কী কারণে সামাজিক মূল্যবোধের অবক্ষয় হয় ৩টি  করে পয়েণ্ট লিখ?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258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50711465"/>
              </p:ext>
            </p:extLst>
          </p:nvPr>
        </p:nvGraphicFramePr>
        <p:xfrm>
          <a:off x="944449" y="540913"/>
          <a:ext cx="7542728" cy="5795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55548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483454627651cop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0711" y="708338"/>
            <a:ext cx="3886200" cy="2580458"/>
          </a:xfrm>
        </p:spPr>
      </p:pic>
      <p:pic>
        <p:nvPicPr>
          <p:cNvPr id="5" name="Picture 2" descr="C:\Users\DFM\Downloads\354919-divorce26-03-200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3111" y="3744532"/>
            <a:ext cx="3733800" cy="2362200"/>
          </a:xfrm>
          <a:prstGeom prst="rect">
            <a:avLst/>
          </a:prstGeom>
          <a:noFill/>
        </p:spPr>
      </p:pic>
      <p:pic>
        <p:nvPicPr>
          <p:cNvPr id="6" name="Picture 3" descr="C:\Users\DFM\Downloads\550x376_zpsa21d7aa9_277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61268" y="696532"/>
            <a:ext cx="4095750" cy="5410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95523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721213" y="463639"/>
            <a:ext cx="8165210" cy="1674254"/>
          </a:xfrm>
          <a:prstGeom prst="horizontalScroll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>
                <a:solidFill>
                  <a:schemeClr val="tx1"/>
                </a:solidFill>
              </a:rPr>
              <a:t>মূল্যায়নঃ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721213" y="2627289"/>
            <a:ext cx="8165210" cy="3606085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bn-IN" sz="2800" dirty="0">
                <a:solidFill>
                  <a:schemeClr val="tx1"/>
                </a:solidFill>
              </a:rPr>
              <a:t>১। সামাজিক নৈরাজ্য </a:t>
            </a:r>
            <a:r>
              <a:rPr lang="bn-IN" sz="2800" dirty="0" smtClean="0">
                <a:solidFill>
                  <a:schemeClr val="tx1"/>
                </a:solidFill>
              </a:rPr>
              <a:t>কী?</a:t>
            </a:r>
            <a:endParaRPr lang="en-US" sz="28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bn-IN" sz="2800" dirty="0" smtClean="0">
                <a:solidFill>
                  <a:schemeClr val="tx1"/>
                </a:solidFill>
              </a:rPr>
              <a:t>২</a:t>
            </a:r>
            <a:r>
              <a:rPr lang="bn-IN" sz="2800" dirty="0">
                <a:solidFill>
                  <a:schemeClr val="tx1"/>
                </a:solidFill>
              </a:rPr>
              <a:t>।সামাজিক মূল্যবোধ অবক্ষয়ের একটি উদাহরণ বল।</a:t>
            </a:r>
          </a:p>
          <a:p>
            <a:pPr>
              <a:lnSpc>
                <a:spcPct val="150000"/>
              </a:lnSpc>
            </a:pPr>
            <a:r>
              <a:rPr lang="bn-IN" sz="2800" dirty="0" smtClean="0">
                <a:solidFill>
                  <a:schemeClr val="tx1"/>
                </a:solidFill>
              </a:rPr>
              <a:t>৩</a:t>
            </a:r>
            <a:r>
              <a:rPr lang="bn-IN" sz="2800" dirty="0">
                <a:solidFill>
                  <a:schemeClr val="tx1"/>
                </a:solidFill>
              </a:rPr>
              <a:t>।সামাজিক নৈরাজ্য ও মূল্যবোধ সমাজে কিভাবে প্রভাব বিস্তার করে?</a:t>
            </a:r>
          </a:p>
          <a:p>
            <a:pPr>
              <a:lnSpc>
                <a:spcPct val="150000"/>
              </a:lnSpc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775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35340" y="3510565"/>
            <a:ext cx="3657600" cy="685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বাড়ির কাজঃ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9411" y="4676104"/>
            <a:ext cx="7848600" cy="1524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2400" dirty="0" smtClean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  <a:p>
            <a:pPr algn="ctr"/>
            <a:r>
              <a:rPr lang="bn-IN" sz="2400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তোমার এলাকায় সামাজিক মূল্যবোধ অবক্ষয় প্রতিরোধে কী কী পদক্ষেপ নেওয়া যায় তার একটি তালিকা করে আনবে ।</a:t>
            </a:r>
            <a:endParaRPr lang="en-US" sz="2400" dirty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584" y="304800"/>
            <a:ext cx="6620470" cy="290955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71929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43945" y="3541690"/>
            <a:ext cx="8306872" cy="233107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IN" sz="60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honar Bangla" pitchFamily="34" charset="0"/>
              <a:cs typeface="Shonar Bangla" pitchFamily="34" charset="0"/>
            </a:endParaRPr>
          </a:p>
          <a:p>
            <a:r>
              <a:rPr lang="en-US" sz="6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সবাইকে</a:t>
            </a:r>
            <a:r>
              <a:rPr lang="en-US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6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অসংখ্য</a:t>
            </a:r>
            <a:r>
              <a:rPr lang="en-US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6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honar Bangla" pitchFamily="34" charset="0"/>
                <a:cs typeface="Shonar Bangla" pitchFamily="34" charset="0"/>
              </a:rPr>
              <a:t>ধন্যবাদ</a:t>
            </a:r>
            <a:endParaRPr lang="en-US" sz="6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85" y="772733"/>
            <a:ext cx="5847008" cy="2303434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9931871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46975" y="502279"/>
            <a:ext cx="7349543" cy="105606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400" dirty="0" err="1"/>
              <a:t>শিক্ষক</a:t>
            </a:r>
            <a:r>
              <a:rPr lang="en-US" sz="4400" dirty="0"/>
              <a:t> </a:t>
            </a:r>
            <a:r>
              <a:rPr lang="en-US" sz="4400" dirty="0" err="1"/>
              <a:t>পরিচিতি</a:t>
            </a:r>
            <a:endParaRPr lang="en-US" dirty="0"/>
          </a:p>
        </p:txBody>
      </p:sp>
      <p:sp>
        <p:nvSpPr>
          <p:cNvPr id="2" name="Bevel 1"/>
          <p:cNvSpPr/>
          <p:nvPr/>
        </p:nvSpPr>
        <p:spPr>
          <a:xfrm>
            <a:off x="746975" y="2125016"/>
            <a:ext cx="7349543" cy="4172754"/>
          </a:xfrm>
          <a:prstGeom prst="bevel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000" dirty="0" err="1" smtClean="0">
                <a:solidFill>
                  <a:schemeClr val="tx1"/>
                </a:solidFill>
              </a:rPr>
              <a:t>বাবূল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কুমার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টিকাদার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2000" dirty="0" err="1" smtClean="0">
                <a:solidFill>
                  <a:schemeClr val="tx1"/>
                </a:solidFill>
              </a:rPr>
              <a:t>সহকারী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শিক্ষক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2000" dirty="0" err="1" smtClean="0">
                <a:solidFill>
                  <a:schemeClr val="tx1"/>
                </a:solidFill>
              </a:rPr>
              <a:t>বেদগ্রাম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উচ্চ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বিদ্যালয়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2000" dirty="0" err="1" smtClean="0">
                <a:solidFill>
                  <a:schemeClr val="tx1"/>
                </a:solidFill>
              </a:rPr>
              <a:t>মুকসুদপুর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গোপালগঞ্জ</a:t>
            </a:r>
            <a:r>
              <a:rPr lang="en-US" sz="2000" dirty="0" smtClean="0">
                <a:solidFill>
                  <a:schemeClr val="tx1"/>
                </a:solidFill>
              </a:rPr>
              <a:t>।</a:t>
            </a:r>
          </a:p>
          <a:p>
            <a:pPr algn="ctr">
              <a:lnSpc>
                <a:spcPct val="150000"/>
              </a:lnSpc>
            </a:pPr>
            <a:r>
              <a:rPr lang="en-US" sz="2000" dirty="0" err="1" smtClean="0">
                <a:solidFill>
                  <a:schemeClr val="tx1"/>
                </a:solidFill>
              </a:rPr>
              <a:t>আইডি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নংঃ</a:t>
            </a:r>
            <a:r>
              <a:rPr lang="en-US" sz="2000" dirty="0" smtClean="0">
                <a:solidFill>
                  <a:schemeClr val="tx1"/>
                </a:solidFill>
              </a:rPr>
              <a:t>- ৭১৬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8523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575258" y="605308"/>
            <a:ext cx="7989194" cy="1931831"/>
          </a:xfrm>
          <a:prstGeom prst="horizontalScroll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5400" dirty="0">
                <a:latin typeface="Shonar Bangla" pitchFamily="34" charset="0"/>
                <a:cs typeface="Shonar Bangla" pitchFamily="34" charset="0"/>
              </a:rPr>
              <a:t>পাঠ পরিচিতি</a:t>
            </a:r>
            <a:endParaRPr lang="en-US" sz="5400" dirty="0">
              <a:latin typeface="Shonar Bangla" pitchFamily="34" charset="0"/>
              <a:cs typeface="Shonar Bangla" pitchFamily="34" charset="0"/>
            </a:endParaRPr>
          </a:p>
          <a:p>
            <a:pPr algn="ctr"/>
            <a:endParaRPr lang="en-US" sz="100" dirty="0"/>
          </a:p>
        </p:txBody>
      </p:sp>
      <p:sp>
        <p:nvSpPr>
          <p:cNvPr id="6" name="Bevel 5"/>
          <p:cNvSpPr/>
          <p:nvPr/>
        </p:nvSpPr>
        <p:spPr>
          <a:xfrm>
            <a:off x="562379" y="2768958"/>
            <a:ext cx="8156620" cy="3786388"/>
          </a:xfrm>
          <a:prstGeom prst="bevel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 ৯ম</a:t>
            </a:r>
          </a:p>
          <a:p>
            <a:pPr algn="ctr"/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বাংলাদেশ ও বিশ্ব পরিচয়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পঞ্চদশ অধ্যায়ঃ পরিচ্ছেদঃ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১৫.১</a:t>
            </a:r>
            <a:endParaRPr lang="bn-IN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8067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786684" y="128787"/>
            <a:ext cx="7852035" cy="1642952"/>
          </a:xfrm>
          <a:prstGeom prst="horizontalScroll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bn-IN" sz="4000" b="1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ছবি গুলি  লক্ষ কর</a:t>
            </a:r>
            <a:endParaRPr lang="en-US" sz="4000" dirty="0"/>
          </a:p>
        </p:txBody>
      </p:sp>
      <p:grpSp>
        <p:nvGrpSpPr>
          <p:cNvPr id="2" name="Group 1"/>
          <p:cNvGrpSpPr/>
          <p:nvPr/>
        </p:nvGrpSpPr>
        <p:grpSpPr>
          <a:xfrm>
            <a:off x="670774" y="2147248"/>
            <a:ext cx="7967945" cy="4360232"/>
            <a:chOff x="670774" y="2147248"/>
            <a:chExt cx="7967945" cy="4360232"/>
          </a:xfrm>
        </p:grpSpPr>
        <p:pic>
          <p:nvPicPr>
            <p:cNvPr id="5" name="Picture 2" descr="C:\Users\DFM\Downloads\index.jpg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86684" y="4495800"/>
              <a:ext cx="3749040" cy="2011680"/>
            </a:xfrm>
            <a:prstGeom prst="rect">
              <a:avLst/>
            </a:prstGeom>
            <a:noFill/>
          </p:spPr>
        </p:pic>
        <p:pic>
          <p:nvPicPr>
            <p:cNvPr id="6" name="Picture 3" descr="C:\Users\DFM\Downloads\images.jpg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889679" y="4495800"/>
              <a:ext cx="3749040" cy="2011680"/>
            </a:xfrm>
            <a:prstGeom prst="rect">
              <a:avLst/>
            </a:prstGeom>
            <a:noFill/>
          </p:spPr>
        </p:pic>
        <p:pic>
          <p:nvPicPr>
            <p:cNvPr id="7" name="Picture 4" descr="C:\Users\DFM\Pictures\index.jpg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70774" y="2147248"/>
              <a:ext cx="3749040" cy="2011680"/>
            </a:xfrm>
            <a:prstGeom prst="rect">
              <a:avLst/>
            </a:prstGeom>
            <a:noFill/>
          </p:spPr>
        </p:pic>
        <p:pic>
          <p:nvPicPr>
            <p:cNvPr id="8" name="Picture 5" descr="C:\Users\DFM\Pictures\images.jpg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889679" y="2147248"/>
              <a:ext cx="3749040" cy="2011680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38893851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1596978" y="515155"/>
            <a:ext cx="6697014" cy="1326524"/>
          </a:xfrm>
          <a:prstGeom prst="flowChartTerminato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solidFill>
                  <a:schemeClr val="tx1"/>
                </a:solidFill>
              </a:rPr>
              <a:t>আজকের পাঠ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5" name="Flowchart: Multidocument 4"/>
          <p:cNvSpPr/>
          <p:nvPr/>
        </p:nvSpPr>
        <p:spPr>
          <a:xfrm>
            <a:off x="1468191" y="2099256"/>
            <a:ext cx="7044743" cy="4237150"/>
          </a:xfrm>
          <a:prstGeom prst="flowChartMultidocumen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Shonar Bangla" pitchFamily="34" charset="0"/>
                <a:cs typeface="Shonar Bangla" pitchFamily="34" charset="0"/>
              </a:rPr>
              <a:t>সামাজিক নৈরাজ্য ও মূল্যবোধের </a:t>
            </a:r>
            <a:r>
              <a:rPr lang="bn-IN" sz="36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honar Bangla" pitchFamily="34" charset="0"/>
                <a:cs typeface="Shonar Bangla" pitchFamily="34" charset="0"/>
              </a:rPr>
              <a:t>অবক্ষয়</a:t>
            </a:r>
            <a:endParaRPr lang="en-US" sz="3600" u="sng" dirty="0">
              <a:solidFill>
                <a:schemeClr val="tx1">
                  <a:lumMod val="65000"/>
                  <a:lumOff val="35000"/>
                </a:schemeClr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051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6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ecision 3"/>
          <p:cNvSpPr/>
          <p:nvPr/>
        </p:nvSpPr>
        <p:spPr>
          <a:xfrm>
            <a:off x="1700011" y="180305"/>
            <a:ext cx="6452315" cy="1558344"/>
          </a:xfrm>
          <a:prstGeom prst="flowChartDecisi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শিখনফল</a:t>
            </a:r>
            <a:r>
              <a:rPr lang="bn-IN" sz="5400" dirty="0">
                <a:solidFill>
                  <a:schemeClr val="tx1"/>
                </a:solidFill>
              </a:rPr>
              <a:t> 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5" name="Bevel 4"/>
          <p:cNvSpPr/>
          <p:nvPr/>
        </p:nvSpPr>
        <p:spPr>
          <a:xfrm>
            <a:off x="476518" y="2343957"/>
            <a:ext cx="8010659" cy="3837904"/>
          </a:xfrm>
          <a:prstGeom prst="bevel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bn-IN" sz="2000" b="1" dirty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 সামাজিক নৈ্রাজ্য কি তা বলতে পারবে ।</a:t>
            </a:r>
            <a:r>
              <a:rPr lang="bn-IN" sz="2000" b="1" dirty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 </a:t>
            </a:r>
            <a:endParaRPr lang="en-US" sz="2000" b="1" dirty="0" smtClean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bn-IN" sz="2000" b="1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সামাজিক </a:t>
            </a:r>
            <a:r>
              <a:rPr lang="bn-IN" sz="2000" b="1" dirty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নৈ্রাজ্য ও নৈতিক অবক্ষয়ের কারন </a:t>
            </a:r>
            <a:r>
              <a:rPr lang="en-US" sz="2000" b="1" dirty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      </a:t>
            </a:r>
            <a:r>
              <a:rPr lang="bn-IN" sz="2000" b="1" dirty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ব্যাখ্যা করতে পারবে </a:t>
            </a:r>
            <a:r>
              <a:rPr lang="bn-IN" sz="2400" b="1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।</a:t>
            </a:r>
            <a:endParaRPr lang="en-US" sz="2400" b="1" dirty="0" smtClean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bn-IN" sz="2400" b="1" dirty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 সামাজিক নৈ্রাজ্য ও মূল্যবোধের  অবক্ষয় প্রতিরোধে    করনীয় কি  তা চিহ্নিত   করতে পারবে ।</a:t>
            </a:r>
            <a:endParaRPr lang="en-US" sz="2400" b="1" dirty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400" b="1" dirty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711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695459" y="359534"/>
            <a:ext cx="8104294" cy="5963993"/>
            <a:chOff x="695459" y="359534"/>
            <a:chExt cx="8104294" cy="5963993"/>
          </a:xfrm>
        </p:grpSpPr>
        <p:pic>
          <p:nvPicPr>
            <p:cNvPr id="4" name="Picture 3" descr="C:\Users\DFM\Downloads\image-17288.jpg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0800000" flipV="1">
              <a:off x="4867833" y="3774798"/>
              <a:ext cx="3931920" cy="2548729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5" name="Picture 5" descr="C:\Users\DFM\Downloads\full_627853265_1407578119.jpg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867833" y="359534"/>
              <a:ext cx="3931920" cy="3108960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pic>
          <p:nvPicPr>
            <p:cNvPr id="6" name="Picture 5" descr="C:\Users\DFM\Downloads\rh3jon.jpg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95459" y="359534"/>
              <a:ext cx="3673592" cy="3108960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  <p:pic>
          <p:nvPicPr>
            <p:cNvPr id="7" name="Picture 2" descr="C:\Users\DFM\Downloads\P+alo.jpg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95459" y="3868813"/>
              <a:ext cx="3673592" cy="2428956"/>
            </a:xfrm>
            <a:prstGeom prst="rect">
              <a:avLst/>
            </a:prstGeom>
            <a:ln w="88900" cap="sq" cmpd="thickThin">
              <a:solidFill>
                <a:srgbClr val="000000"/>
              </a:solidFill>
              <a:prstDash val="solid"/>
              <a:miter lim="800000"/>
            </a:ln>
            <a:effectLst>
              <a:innerShdw blurRad="76200">
                <a:srgbClr val="000000"/>
              </a:innerShdw>
            </a:effectLst>
          </p:spPr>
        </p:pic>
      </p:grpSp>
    </p:spTree>
    <p:extLst>
      <p:ext uri="{BB962C8B-B14F-4D97-AF65-F5344CB8AC3E}">
        <p14:creationId xmlns:p14="http://schemas.microsoft.com/office/powerpoint/2010/main" val="470108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mond 3"/>
          <p:cNvSpPr/>
          <p:nvPr/>
        </p:nvSpPr>
        <p:spPr>
          <a:xfrm>
            <a:off x="2112135" y="489400"/>
            <a:ext cx="5628068" cy="2253803"/>
          </a:xfrm>
          <a:prstGeom prst="diamond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b="1" dirty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একক </a:t>
            </a:r>
            <a:r>
              <a:rPr lang="bn-IN" sz="3600" b="1" dirty="0" smtClean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কাজ</a:t>
            </a:r>
            <a:endParaRPr lang="en-US" sz="3600" b="1" dirty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91672" y="3631843"/>
            <a:ext cx="7740203" cy="1777285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Ø"/>
            </a:pPr>
            <a:r>
              <a:rPr lang="bn-IN" sz="2400" dirty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সামাজিক প্রতিষ্ঠান ভাঙ্গনের ফলে কি দেখা যায়</a:t>
            </a:r>
            <a:r>
              <a:rPr lang="en-US" sz="2400" dirty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bn-IN" sz="2400" dirty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।</a:t>
            </a:r>
          </a:p>
          <a:p>
            <a:pPr algn="ctr"/>
            <a:r>
              <a:rPr lang="bn-IN" sz="2400" dirty="0">
                <a:solidFill>
                  <a:schemeClr val="tx1"/>
                </a:solidFill>
                <a:latin typeface="Shonar Bangla" pitchFamily="34" charset="0"/>
                <a:cs typeface="Shonar Bangla" pitchFamily="34" charset="0"/>
              </a:rPr>
              <a:t> </a:t>
            </a:r>
            <a:endParaRPr lang="en-US" sz="2400" dirty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635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ashUpDiag">
          <a:fgClr>
            <a:schemeClr val="accent1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275008" y="115513"/>
            <a:ext cx="6877318" cy="1523325"/>
          </a:xfrm>
          <a:prstGeom prst="horizontalScroll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tx1"/>
                </a:solidFill>
              </a:rPr>
              <a:t>ছবি গুলি লক্ষ্য কর</a:t>
            </a:r>
            <a:endParaRPr lang="en-US" sz="3200" dirty="0">
              <a:solidFill>
                <a:schemeClr val="tx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262548" y="1739790"/>
            <a:ext cx="6839339" cy="4905385"/>
            <a:chOff x="1262548" y="1739790"/>
            <a:chExt cx="6839339" cy="4905385"/>
          </a:xfrm>
        </p:grpSpPr>
        <p:pic>
          <p:nvPicPr>
            <p:cNvPr id="5" name="Picture 4" descr="Student-Protest_Sahabag-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62548" y="1816573"/>
              <a:ext cx="3300865" cy="1828800"/>
            </a:xfrm>
            <a:prstGeom prst="rect">
              <a:avLst/>
            </a:prstGeom>
          </p:spPr>
        </p:pic>
        <p:pic>
          <p:nvPicPr>
            <p:cNvPr id="6" name="Picture 5" descr="image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13667" y="1739790"/>
              <a:ext cx="3388220" cy="1799686"/>
            </a:xfrm>
            <a:prstGeom prst="rect">
              <a:avLst/>
            </a:prstGeom>
          </p:spPr>
        </p:pic>
        <p:pic>
          <p:nvPicPr>
            <p:cNvPr id="7" name="Picture 6" descr="women-1416900833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713667" y="4211410"/>
              <a:ext cx="3388220" cy="1894523"/>
            </a:xfrm>
            <a:prstGeom prst="rect">
              <a:avLst/>
            </a:prstGeom>
          </p:spPr>
        </p:pic>
        <p:pic>
          <p:nvPicPr>
            <p:cNvPr id="8" name="Picture 2" descr="C:\Users\DFM\Downloads\index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275007" y="4192774"/>
              <a:ext cx="3288405" cy="1905000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1275008" y="3773974"/>
              <a:ext cx="28342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1600" b="1" dirty="0" smtClean="0">
                  <a:latin typeface="Shonar Bangla" pitchFamily="34" charset="0"/>
                  <a:cs typeface="Shonar Bangla" pitchFamily="34" charset="0"/>
                </a:rPr>
                <a:t>উপরের ছবিতে কি দেখছো? </a:t>
              </a:r>
              <a:endParaRPr lang="en-US" sz="1600" b="1" dirty="0">
                <a:latin typeface="Shonar Bangla" pitchFamily="34" charset="0"/>
                <a:cs typeface="Shonar Bangla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14174" y="3640428"/>
              <a:ext cx="2438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dirty="0" smtClean="0"/>
                <a:t>এই ছবি গুলি কিসের? 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764655" y="6275843"/>
              <a:ext cx="18549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IN" dirty="0" smtClean="0"/>
                <a:t>এখানে কি করছে?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921877" y="6275843"/>
              <a:ext cx="2971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dirty="0" smtClean="0"/>
                <a:t>এটা কি ধরনের আচরণ?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3181338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191</TotalTime>
  <Words>197</Words>
  <Application>Microsoft Office PowerPoint</Application>
  <PresentationFormat>On-screen Show (4:3)</PresentationFormat>
  <Paragraphs>55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Century Gothic</vt:lpstr>
      <vt:lpstr>NikoshBAN</vt:lpstr>
      <vt:lpstr>Shonar Bangla</vt:lpstr>
      <vt:lpstr>Vrinda</vt:lpstr>
      <vt:lpstr>Wingdings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26</cp:revision>
  <dcterms:created xsi:type="dcterms:W3CDTF">2020-03-14T12:46:37Z</dcterms:created>
  <dcterms:modified xsi:type="dcterms:W3CDTF">2020-03-16T03:17:53Z</dcterms:modified>
</cp:coreProperties>
</file>