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4" r:id="rId5"/>
    <p:sldId id="265" r:id="rId6"/>
    <p:sldId id="267" r:id="rId7"/>
    <p:sldId id="268" r:id="rId8"/>
    <p:sldId id="269" r:id="rId9"/>
    <p:sldId id="272" r:id="rId10"/>
    <p:sldId id="273" r:id="rId11"/>
    <p:sldId id="274" r:id="rId12"/>
    <p:sldId id="275" r:id="rId13"/>
    <p:sldId id="277" r:id="rId14"/>
    <p:sldId id="278" r:id="rId15"/>
    <p:sldId id="279" r:id="rId16"/>
    <p:sldId id="280" r:id="rId17"/>
    <p:sldId id="281" r:id="rId18"/>
    <p:sldId id="282" r:id="rId19"/>
    <p:sldId id="285" r:id="rId20"/>
    <p:sldId id="286" r:id="rId21"/>
    <p:sldId id="287" r:id="rId22"/>
    <p:sldId id="289" r:id="rId23"/>
    <p:sldId id="290" r:id="rId24"/>
    <p:sldId id="291" r:id="rId25"/>
    <p:sldId id="293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6" r:id="rId37"/>
    <p:sldId id="307" r:id="rId38"/>
    <p:sldId id="308" r:id="rId39"/>
    <p:sldId id="309" r:id="rId40"/>
    <p:sldId id="266" r:id="rId4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9D001-16CB-403D-9EE1-EDEDAD47F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F0B37-72C8-4646-B720-D132214FD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9716F-9B8E-4940-A979-D2B0C25D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3661-6FDB-4248-8353-9B31867FF20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3E3E1-7C8C-447D-AF13-072A7800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5FCFF-482A-4774-A946-A3D48799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727F-BBAD-49A5-B041-82A0446BB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78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9BFD0-AA6A-427A-BF21-C0EC2D3A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452AEB-FD92-4A16-9345-7A4EF7EE4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7D0EF-9BE1-4B9F-A714-24E58414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3661-6FDB-4248-8353-9B31867FF20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A0415-5D0A-4FFA-A5F1-EA61C51BD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BB4B6-8045-4A76-A1D9-629B5BA1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727F-BBAD-49A5-B041-82A0446BB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2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3E44F5-5DA6-43DB-8494-D497454BA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E98F6-C604-4689-B5FB-1183E5EAB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EC11E-682F-4484-A690-10EEE0C98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3661-6FDB-4248-8353-9B31867FF20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5F0C5-B2AD-4AA7-AD27-1A37C9196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92B86-9EE0-4A1A-923F-FD678D68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727F-BBAD-49A5-B041-82A0446BB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0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309F-4719-44F0-AD39-4A12EB20B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0C873-8270-4B7C-A130-15A7C7C12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9CB53-632D-40DE-9E8D-28A2422F7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3661-6FDB-4248-8353-9B31867FF20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58056-0CCC-4407-A922-D0E739031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C0939-379C-44F0-9C1D-AD98B499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727F-BBAD-49A5-B041-82A0446BB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6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33835-6FC5-4347-9333-A6ED238B2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5B905-7597-4E88-AC55-105B6BB6A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903FA-23F0-40B4-AF35-CFBD56E9B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3661-6FDB-4248-8353-9B31867FF20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9636D-1F80-45D5-8A32-903D01D80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946CF-ABEE-4C05-8FEB-AE38C0E73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727F-BBAD-49A5-B041-82A0446BB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3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1C8A7-10BA-43CA-8D1A-C22F6CE8A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25F7B-CFAB-479C-B875-DD0A085EB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2BF6F-15B8-4202-98B1-9649151D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65AFE-9651-4CD0-99A9-66CC19D81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3661-6FDB-4248-8353-9B31867FF20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F3B6D-F676-45B0-A8A3-9487F23DE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0999E-A35F-4D55-AF9B-80225D8A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727F-BBAD-49A5-B041-82A0446BB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4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DFDE5-63C3-4AB9-9C4F-EBF9E23A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79DEA-AF1A-4F33-88E6-8A3A37F41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10E76-186E-4B96-808D-DB5B5A4BB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BAF427-3274-4BEB-9182-3CBB23958D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34C4C-6448-45A2-A58B-291E963D41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CBB701-1B67-44CC-810F-80CA77890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3661-6FDB-4248-8353-9B31867FF20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81C4BC-E4CC-46BA-A4CE-AC0266576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60D47C-CC4C-4D22-AAF1-D9315D6E7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727F-BBAD-49A5-B041-82A0446BB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1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13947-FBC4-4195-9382-B11F008B4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430922-A34E-456F-B33B-FFE5CD13B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3661-6FDB-4248-8353-9B31867FF20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6065B-54F6-4EC0-BAE0-81444AAEF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7B0C3E-70BA-4B70-9DC5-458ABA3D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727F-BBAD-49A5-B041-82A0446BB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1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0778BF-9296-477C-95DA-744A7EA3F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3661-6FDB-4248-8353-9B31867FF20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7F5417-661A-4207-8B74-340671755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CC20-C432-4F5C-8BA2-C737D9D3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727F-BBAD-49A5-B041-82A0446BB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6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D3AFD-ABD7-4669-A5E6-512E92120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CEA3B-3E1E-4DF4-BBB9-31E3A79BE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1A9CC-E9C4-44C5-AB26-97C0D8034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3D87E7-A716-4394-B3EE-E3E4032CF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3661-6FDB-4248-8353-9B31867FF20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ED9AA-F4A9-4976-A755-F6AA5707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D7540-137C-4B1C-A57D-3C8102D00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727F-BBAD-49A5-B041-82A0446BB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1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27C0-148F-4BEB-9242-9D950F8C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9EAB6A-CED3-4879-9881-5A09AF2D9F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AAE5A7-89C3-4FFE-99D2-B22D02998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8D7B7-7610-4654-A477-FD151D89C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3661-6FDB-4248-8353-9B31867FF20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7BF27-19A8-47E0-9573-EDE8B5293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8859C-1E4B-4BEA-A3F2-80EA3F79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727F-BBAD-49A5-B041-82A0446BB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8B4E5C-9ABF-4D7F-B06E-F70EC40EE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40799-5580-4301-89F0-DFC839F75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D51C5-EFA6-4565-83CF-8978C0627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63661-6FDB-4248-8353-9B31867FF20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5710D-7DEC-493B-8CD6-30D2EF3B7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4B7C7-6593-46F3-BEE7-6B8DAB589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B727F-BBAD-49A5-B041-82A0446BB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86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AACA-A8C5-412B-8CD2-DF7A38845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42759"/>
            <a:ext cx="9144000" cy="2387600"/>
          </a:xfrm>
        </p:spPr>
        <p:txBody>
          <a:bodyPr/>
          <a:lstStyle/>
          <a:p>
            <a:r>
              <a:rPr lang="en-US" dirty="0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7BEE0B-4B25-4EC8-9E64-89D15EF8D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36916"/>
            <a:ext cx="9144000" cy="1655762"/>
          </a:xfrm>
        </p:spPr>
        <p:txBody>
          <a:bodyPr/>
          <a:lstStyle/>
          <a:p>
            <a:r>
              <a:rPr lang="en-US" dirty="0"/>
              <a:t>by Babul Hossain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B228B6-B272-4074-AD7D-6D51E5F0ED0B}"/>
              </a:ext>
            </a:extLst>
          </p:cNvPr>
          <p:cNvSpPr txBox="1"/>
          <p:nvPr/>
        </p:nvSpPr>
        <p:spPr>
          <a:xfrm>
            <a:off x="2224549" y="3252194"/>
            <a:ext cx="77429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শতবর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ষরোপণ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baashir-sur-o-aamaar-desher-maatti-o-amar-desher-mati-tomar-mohn-srkaar-baashir-sur-2019">
            <a:hlinkClick r:id="" action="ppaction://media"/>
            <a:extLst>
              <a:ext uri="{FF2B5EF4-FFF2-40B4-BE49-F238E27FC236}">
                <a16:creationId xmlns:a16="http://schemas.microsoft.com/office/drawing/2014/main" id="{296B899B-C85B-4246-9DA5-5044F532CC2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960" end="1251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774723" y="13691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ddg">
            <a:extLst>
              <a:ext uri="{FF2B5EF4-FFF2-40B4-BE49-F238E27FC236}">
                <a16:creationId xmlns:a16="http://schemas.microsoft.com/office/drawing/2014/main" id="{D377452F-2890-48BB-AC6E-B5C51777C5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0050" y="0"/>
            <a:ext cx="3771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898297-93FB-4C50-8530-D1AFF15E38EB}"/>
              </a:ext>
            </a:extLst>
          </p:cNvPr>
          <p:cNvSpPr txBox="1"/>
          <p:nvPr/>
        </p:nvSpPr>
        <p:spPr>
          <a:xfrm>
            <a:off x="3662516" y="5442155"/>
            <a:ext cx="486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শতবর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ষরোপণ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52718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dhf">
            <a:extLst>
              <a:ext uri="{FF2B5EF4-FFF2-40B4-BE49-F238E27FC236}">
                <a16:creationId xmlns:a16="http://schemas.microsoft.com/office/drawing/2014/main" id="{77D8F61F-81A1-434F-9E15-021743209D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0050" y="0"/>
            <a:ext cx="3771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FBE7B8-2F91-4F2E-BC4C-A8E6B764CC8C}"/>
              </a:ext>
            </a:extLst>
          </p:cNvPr>
          <p:cNvSpPr txBox="1"/>
          <p:nvPr/>
        </p:nvSpPr>
        <p:spPr>
          <a:xfrm>
            <a:off x="3662516" y="5442155"/>
            <a:ext cx="486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শতবর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ষরোপণ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0216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f">
            <a:extLst>
              <a:ext uri="{FF2B5EF4-FFF2-40B4-BE49-F238E27FC236}">
                <a16:creationId xmlns:a16="http://schemas.microsoft.com/office/drawing/2014/main" id="{648B2CD0-E563-4433-85EC-5F360BE0FB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0050" y="0"/>
            <a:ext cx="3771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94C01D-85D0-4283-AFF2-1662076C87B7}"/>
              </a:ext>
            </a:extLst>
          </p:cNvPr>
          <p:cNvSpPr txBox="1"/>
          <p:nvPr/>
        </p:nvSpPr>
        <p:spPr>
          <a:xfrm>
            <a:off x="3662516" y="5442155"/>
            <a:ext cx="486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শতবর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ষরোপণ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3080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d">
            <a:extLst>
              <a:ext uri="{FF2B5EF4-FFF2-40B4-BE49-F238E27FC236}">
                <a16:creationId xmlns:a16="http://schemas.microsoft.com/office/drawing/2014/main" id="{AB51A389-A27C-4EE5-98CC-A8AE421F72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0050" y="0"/>
            <a:ext cx="3771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782F66-E36D-4170-94AE-95EE942BE429}"/>
              </a:ext>
            </a:extLst>
          </p:cNvPr>
          <p:cNvSpPr txBox="1"/>
          <p:nvPr/>
        </p:nvSpPr>
        <p:spPr>
          <a:xfrm>
            <a:off x="3662516" y="5442155"/>
            <a:ext cx="486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শতবর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ষরোপণ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95539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dsg">
            <a:extLst>
              <a:ext uri="{FF2B5EF4-FFF2-40B4-BE49-F238E27FC236}">
                <a16:creationId xmlns:a16="http://schemas.microsoft.com/office/drawing/2014/main" id="{230AF772-EFB6-4559-9EF4-72490DF48E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0050" y="0"/>
            <a:ext cx="3771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611DD2-59DF-4AA6-9E54-8ACDCFD976C3}"/>
              </a:ext>
            </a:extLst>
          </p:cNvPr>
          <p:cNvSpPr txBox="1"/>
          <p:nvPr/>
        </p:nvSpPr>
        <p:spPr>
          <a:xfrm>
            <a:off x="3662516" y="5442155"/>
            <a:ext cx="486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শতবর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ষরোপণ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55636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gfhgfh">
            <a:extLst>
              <a:ext uri="{FF2B5EF4-FFF2-40B4-BE49-F238E27FC236}">
                <a16:creationId xmlns:a16="http://schemas.microsoft.com/office/drawing/2014/main" id="{B8F44DD9-6F10-4925-AE93-76840A06AE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0050" y="0"/>
            <a:ext cx="3771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28797B-064D-4093-9ABE-3CBE8AEC09C4}"/>
              </a:ext>
            </a:extLst>
          </p:cNvPr>
          <p:cNvSpPr txBox="1"/>
          <p:nvPr/>
        </p:nvSpPr>
        <p:spPr>
          <a:xfrm>
            <a:off x="3662516" y="5442155"/>
            <a:ext cx="486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শতবর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ষরোপণ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25460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h">
            <a:extLst>
              <a:ext uri="{FF2B5EF4-FFF2-40B4-BE49-F238E27FC236}">
                <a16:creationId xmlns:a16="http://schemas.microsoft.com/office/drawing/2014/main" id="{37597CE7-F397-4673-9742-A183BA31F0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0050" y="0"/>
            <a:ext cx="3771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6CC67A-6F4F-43D8-B13A-F6FCD554AA0D}"/>
              </a:ext>
            </a:extLst>
          </p:cNvPr>
          <p:cNvSpPr txBox="1"/>
          <p:nvPr/>
        </p:nvSpPr>
        <p:spPr>
          <a:xfrm>
            <a:off x="3662516" y="5442155"/>
            <a:ext cx="486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শতবর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ষরোপণ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16707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hdyt">
            <a:extLst>
              <a:ext uri="{FF2B5EF4-FFF2-40B4-BE49-F238E27FC236}">
                <a16:creationId xmlns:a16="http://schemas.microsoft.com/office/drawing/2014/main" id="{54871E94-C609-43EC-AAD0-CF6393464A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580" y="613722"/>
            <a:ext cx="6190840" cy="46366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E237DC-034F-427B-89CE-A59F883E998A}"/>
              </a:ext>
            </a:extLst>
          </p:cNvPr>
          <p:cNvSpPr txBox="1"/>
          <p:nvPr/>
        </p:nvSpPr>
        <p:spPr>
          <a:xfrm>
            <a:off x="3662516" y="5442155"/>
            <a:ext cx="486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শতবর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ষরোপণ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73362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uy">
            <a:extLst>
              <a:ext uri="{FF2B5EF4-FFF2-40B4-BE49-F238E27FC236}">
                <a16:creationId xmlns:a16="http://schemas.microsoft.com/office/drawing/2014/main" id="{A49B8E0D-733F-4233-AE1E-1E1105761C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80"/>
            <a:ext cx="12192000" cy="5626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2E288E-28EA-4116-8040-738648008480}"/>
              </a:ext>
            </a:extLst>
          </p:cNvPr>
          <p:cNvSpPr txBox="1"/>
          <p:nvPr/>
        </p:nvSpPr>
        <p:spPr>
          <a:xfrm>
            <a:off x="3662516" y="5619131"/>
            <a:ext cx="486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শতবর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ষরোপণ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37067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h">
            <a:extLst>
              <a:ext uri="{FF2B5EF4-FFF2-40B4-BE49-F238E27FC236}">
                <a16:creationId xmlns:a16="http://schemas.microsoft.com/office/drawing/2014/main" id="{C06D95E7-E43D-478C-BC3E-7994AF44B2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6"/>
            <a:ext cx="12192000" cy="5626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CBE7B5-2CD8-482F-997E-24AA4B86E94A}"/>
              </a:ext>
            </a:extLst>
          </p:cNvPr>
          <p:cNvSpPr txBox="1"/>
          <p:nvPr/>
        </p:nvSpPr>
        <p:spPr>
          <a:xfrm>
            <a:off x="3662516" y="5678133"/>
            <a:ext cx="486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শতবর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ষরোপণ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71033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0080701_26">
            <a:extLst>
              <a:ext uri="{FF2B5EF4-FFF2-40B4-BE49-F238E27FC236}">
                <a16:creationId xmlns:a16="http://schemas.microsoft.com/office/drawing/2014/main" id="{DCF10BE9-64AB-4BBD-AABB-FDE479D24B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50"/>
            <a:ext cx="12192000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4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hj">
            <a:extLst>
              <a:ext uri="{FF2B5EF4-FFF2-40B4-BE49-F238E27FC236}">
                <a16:creationId xmlns:a16="http://schemas.microsoft.com/office/drawing/2014/main" id="{7A847E82-8398-495E-86B8-B04E267FE0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0050" y="0"/>
            <a:ext cx="3771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C13F9E-83D8-44D9-94AD-440312935797}"/>
              </a:ext>
            </a:extLst>
          </p:cNvPr>
          <p:cNvSpPr txBox="1"/>
          <p:nvPr/>
        </p:nvSpPr>
        <p:spPr>
          <a:xfrm>
            <a:off x="3662516" y="5442155"/>
            <a:ext cx="486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শতবর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ষরোপণ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45021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hoi">
            <a:extLst>
              <a:ext uri="{FF2B5EF4-FFF2-40B4-BE49-F238E27FC236}">
                <a16:creationId xmlns:a16="http://schemas.microsoft.com/office/drawing/2014/main" id="{BF453373-509C-41CA-9374-CF56ACD920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26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B653B-838F-4D08-9CB7-6942A7F931CA}"/>
              </a:ext>
            </a:extLst>
          </p:cNvPr>
          <p:cNvSpPr txBox="1"/>
          <p:nvPr/>
        </p:nvSpPr>
        <p:spPr>
          <a:xfrm>
            <a:off x="3662516" y="5678129"/>
            <a:ext cx="486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শতবর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ষরোপণ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55277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uy">
            <a:extLst>
              <a:ext uri="{FF2B5EF4-FFF2-40B4-BE49-F238E27FC236}">
                <a16:creationId xmlns:a16="http://schemas.microsoft.com/office/drawing/2014/main" id="{F8682E34-F5DF-49DE-A000-B676C63700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26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9D3900-CB08-4559-9988-41F7B8197407}"/>
              </a:ext>
            </a:extLst>
          </p:cNvPr>
          <p:cNvSpPr txBox="1"/>
          <p:nvPr/>
        </p:nvSpPr>
        <p:spPr>
          <a:xfrm>
            <a:off x="3662516" y="5648627"/>
            <a:ext cx="486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শতবর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ষরোপণ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99643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oo">
            <a:extLst>
              <a:ext uri="{FF2B5EF4-FFF2-40B4-BE49-F238E27FC236}">
                <a16:creationId xmlns:a16="http://schemas.microsoft.com/office/drawing/2014/main" id="{FC16C369-BA55-4887-869E-8B688FBC62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702" y="560438"/>
            <a:ext cx="6146595" cy="46035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A1C1EA-E82D-4251-9B5E-4E39E19301FC}"/>
              </a:ext>
            </a:extLst>
          </p:cNvPr>
          <p:cNvSpPr txBox="1"/>
          <p:nvPr/>
        </p:nvSpPr>
        <p:spPr>
          <a:xfrm>
            <a:off x="3662516" y="5442155"/>
            <a:ext cx="486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শতবর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ষরোপণ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56351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ff">
            <a:extLst>
              <a:ext uri="{FF2B5EF4-FFF2-40B4-BE49-F238E27FC236}">
                <a16:creationId xmlns:a16="http://schemas.microsoft.com/office/drawing/2014/main" id="{A1332D32-EB60-4EF8-B6C2-70204DA43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0050" y="0"/>
            <a:ext cx="3771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khjk">
            <a:extLst>
              <a:ext uri="{FF2B5EF4-FFF2-40B4-BE49-F238E27FC236}">
                <a16:creationId xmlns:a16="http://schemas.microsoft.com/office/drawing/2014/main" id="{6B5DAAFD-9430-4795-8B59-FC7558D39C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0050" y="0"/>
            <a:ext cx="3771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185F4B-2E93-45CD-9169-7324433D7556}"/>
              </a:ext>
            </a:extLst>
          </p:cNvPr>
          <p:cNvSpPr txBox="1"/>
          <p:nvPr/>
        </p:nvSpPr>
        <p:spPr>
          <a:xfrm>
            <a:off x="3662516" y="5442155"/>
            <a:ext cx="486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শতবর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ষরোপণ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61232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kui">
            <a:extLst>
              <a:ext uri="{FF2B5EF4-FFF2-40B4-BE49-F238E27FC236}">
                <a16:creationId xmlns:a16="http://schemas.microsoft.com/office/drawing/2014/main" id="{267FD818-798A-4D7D-9452-ADE6AC288E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0050" y="0"/>
            <a:ext cx="3771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DB4A04-3FD4-46D1-A5ED-0B0137DCA605}"/>
              </a:ext>
            </a:extLst>
          </p:cNvPr>
          <p:cNvSpPr txBox="1"/>
          <p:nvPr/>
        </p:nvSpPr>
        <p:spPr>
          <a:xfrm>
            <a:off x="3662516" y="5442155"/>
            <a:ext cx="486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শতবর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ষরোপণ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03889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jhik">
            <a:extLst>
              <a:ext uri="{FF2B5EF4-FFF2-40B4-BE49-F238E27FC236}">
                <a16:creationId xmlns:a16="http://schemas.microsoft.com/office/drawing/2014/main" id="{B1E6535A-95BE-409E-AD3C-D39B042808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0050" y="0"/>
            <a:ext cx="3771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994881-A9D5-4F98-B16F-76C7B2048D2F}"/>
              </a:ext>
            </a:extLst>
          </p:cNvPr>
          <p:cNvSpPr txBox="1"/>
          <p:nvPr/>
        </p:nvSpPr>
        <p:spPr>
          <a:xfrm>
            <a:off x="3662516" y="5442155"/>
            <a:ext cx="486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শতবর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ষরোপণ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65149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jkj">
            <a:extLst>
              <a:ext uri="{FF2B5EF4-FFF2-40B4-BE49-F238E27FC236}">
                <a16:creationId xmlns:a16="http://schemas.microsoft.com/office/drawing/2014/main" id="{FC7290BB-9FE4-4A0C-B934-A65F5A75B5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0050" y="0"/>
            <a:ext cx="3771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1356AA-04A2-41F8-B6D1-3819E57A1024}"/>
              </a:ext>
            </a:extLst>
          </p:cNvPr>
          <p:cNvSpPr txBox="1"/>
          <p:nvPr/>
        </p:nvSpPr>
        <p:spPr>
          <a:xfrm>
            <a:off x="3662516" y="5442155"/>
            <a:ext cx="486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শতবর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ষরোপণ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13322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uik">
            <a:extLst>
              <a:ext uri="{FF2B5EF4-FFF2-40B4-BE49-F238E27FC236}">
                <a16:creationId xmlns:a16="http://schemas.microsoft.com/office/drawing/2014/main" id="{0B5AE03E-F8A6-4510-AB8E-17C4269492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0050" y="0"/>
            <a:ext cx="3771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5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,fff">
            <a:extLst>
              <a:ext uri="{FF2B5EF4-FFF2-40B4-BE49-F238E27FC236}">
                <a16:creationId xmlns:a16="http://schemas.microsoft.com/office/drawing/2014/main" id="{77C83001-C763-4DEB-8861-32C4E178E1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0050" y="0"/>
            <a:ext cx="3771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F60DFC-9944-4EC4-B013-7F5E966F3B23}"/>
              </a:ext>
            </a:extLst>
          </p:cNvPr>
          <p:cNvSpPr txBox="1"/>
          <p:nvPr/>
        </p:nvSpPr>
        <p:spPr>
          <a:xfrm>
            <a:off x="3662516" y="5442155"/>
            <a:ext cx="486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শতবর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ষরোপণ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97155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uiku">
            <a:extLst>
              <a:ext uri="{FF2B5EF4-FFF2-40B4-BE49-F238E27FC236}">
                <a16:creationId xmlns:a16="http://schemas.microsoft.com/office/drawing/2014/main" id="{91A02598-2218-4F2A-9FB3-F8D5008BA6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0050" y="0"/>
            <a:ext cx="3771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3E8AA7-ED47-4B1D-A050-C30E6EF15371}"/>
              </a:ext>
            </a:extLst>
          </p:cNvPr>
          <p:cNvSpPr txBox="1"/>
          <p:nvPr/>
        </p:nvSpPr>
        <p:spPr>
          <a:xfrm>
            <a:off x="3662516" y="5442155"/>
            <a:ext cx="486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শতবর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ষরোপণ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63882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hjl">
            <a:extLst>
              <a:ext uri="{FF2B5EF4-FFF2-40B4-BE49-F238E27FC236}">
                <a16:creationId xmlns:a16="http://schemas.microsoft.com/office/drawing/2014/main" id="{B6AA2179-8666-4718-9B60-F3F4F61E1C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0050" y="0"/>
            <a:ext cx="3771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C940F9-646D-4614-98F3-AC857D852B1B}"/>
              </a:ext>
            </a:extLst>
          </p:cNvPr>
          <p:cNvSpPr txBox="1"/>
          <p:nvPr/>
        </p:nvSpPr>
        <p:spPr>
          <a:xfrm>
            <a:off x="3662516" y="5442155"/>
            <a:ext cx="486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শতবর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ষরোপণ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81233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jgjki">
            <a:extLst>
              <a:ext uri="{FF2B5EF4-FFF2-40B4-BE49-F238E27FC236}">
                <a16:creationId xmlns:a16="http://schemas.microsoft.com/office/drawing/2014/main" id="{AD8232C6-72AE-4352-A742-93AA115CF7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0050" y="0"/>
            <a:ext cx="3771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5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kh">
            <a:extLst>
              <a:ext uri="{FF2B5EF4-FFF2-40B4-BE49-F238E27FC236}">
                <a16:creationId xmlns:a16="http://schemas.microsoft.com/office/drawing/2014/main" id="{9FA07D5C-C7E8-48F8-85C8-7E0C4E27C1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12" y="752168"/>
            <a:ext cx="6018776" cy="45078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447D54-2024-4ED5-BA86-C15EBE3DE0FB}"/>
              </a:ext>
            </a:extLst>
          </p:cNvPr>
          <p:cNvSpPr txBox="1"/>
          <p:nvPr/>
        </p:nvSpPr>
        <p:spPr>
          <a:xfrm>
            <a:off x="3662516" y="5442155"/>
            <a:ext cx="486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শতবর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ষরোপণ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1637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kj">
            <a:extLst>
              <a:ext uri="{FF2B5EF4-FFF2-40B4-BE49-F238E27FC236}">
                <a16:creationId xmlns:a16="http://schemas.microsoft.com/office/drawing/2014/main" id="{B6D3B639-4861-4C44-92E8-68CE06D320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26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78B09F-937A-4B35-9662-C5648870B4FE}"/>
              </a:ext>
            </a:extLst>
          </p:cNvPr>
          <p:cNvSpPr txBox="1"/>
          <p:nvPr/>
        </p:nvSpPr>
        <p:spPr>
          <a:xfrm>
            <a:off x="3662516" y="5663379"/>
            <a:ext cx="486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শতবর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ষরোপণ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50639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i">
            <a:extLst>
              <a:ext uri="{FF2B5EF4-FFF2-40B4-BE49-F238E27FC236}">
                <a16:creationId xmlns:a16="http://schemas.microsoft.com/office/drawing/2014/main" id="{7B7D025B-C785-4C62-B054-8B5FC9689A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0050" y="0"/>
            <a:ext cx="3771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553C11-047B-468E-BA39-7D35461E6E02}"/>
              </a:ext>
            </a:extLst>
          </p:cNvPr>
          <p:cNvSpPr txBox="1"/>
          <p:nvPr/>
        </p:nvSpPr>
        <p:spPr>
          <a:xfrm>
            <a:off x="3662516" y="5442155"/>
            <a:ext cx="486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শতবর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ষরোপণ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87967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bn">
            <a:extLst>
              <a:ext uri="{FF2B5EF4-FFF2-40B4-BE49-F238E27FC236}">
                <a16:creationId xmlns:a16="http://schemas.microsoft.com/office/drawing/2014/main" id="{E2FD3292-2772-4E72-8B8F-BA808784CF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0050" y="0"/>
            <a:ext cx="3771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8E5CCA-702A-43A7-A441-5F72D98AD1E7}"/>
              </a:ext>
            </a:extLst>
          </p:cNvPr>
          <p:cNvSpPr txBox="1"/>
          <p:nvPr/>
        </p:nvSpPr>
        <p:spPr>
          <a:xfrm>
            <a:off x="3662516" y="5442155"/>
            <a:ext cx="486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শতবর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ষরোপণ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87585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bvb">
            <a:extLst>
              <a:ext uri="{FF2B5EF4-FFF2-40B4-BE49-F238E27FC236}">
                <a16:creationId xmlns:a16="http://schemas.microsoft.com/office/drawing/2014/main" id="{F2D0FBFA-E505-43E3-AE26-25EC3A9E23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0050" y="0"/>
            <a:ext cx="3771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8F0C9E-C077-4D2C-9EC6-91D3327C70CB}"/>
              </a:ext>
            </a:extLst>
          </p:cNvPr>
          <p:cNvSpPr txBox="1"/>
          <p:nvPr/>
        </p:nvSpPr>
        <p:spPr>
          <a:xfrm>
            <a:off x="3662516" y="5442155"/>
            <a:ext cx="486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শতবর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ষরোপণ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50021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cb">
            <a:extLst>
              <a:ext uri="{FF2B5EF4-FFF2-40B4-BE49-F238E27FC236}">
                <a16:creationId xmlns:a16="http://schemas.microsoft.com/office/drawing/2014/main" id="{D904BEC6-BBBE-48EC-AAD9-4510256732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0050" y="0"/>
            <a:ext cx="3771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165D04-1672-4CCC-90B0-20FF7CF8A6F6}"/>
              </a:ext>
            </a:extLst>
          </p:cNvPr>
          <p:cNvSpPr txBox="1"/>
          <p:nvPr/>
        </p:nvSpPr>
        <p:spPr>
          <a:xfrm>
            <a:off x="3662516" y="5442155"/>
            <a:ext cx="486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শতবর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ষরোপণ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05853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jh">
            <a:extLst>
              <a:ext uri="{FF2B5EF4-FFF2-40B4-BE49-F238E27FC236}">
                <a16:creationId xmlns:a16="http://schemas.microsoft.com/office/drawing/2014/main" id="{275CD35D-986E-41D9-8DCC-0FE48D9677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50"/>
            <a:ext cx="12192000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8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dhgdf">
            <a:extLst>
              <a:ext uri="{FF2B5EF4-FFF2-40B4-BE49-F238E27FC236}">
                <a16:creationId xmlns:a16="http://schemas.microsoft.com/office/drawing/2014/main" id="{3392BC2F-AF1D-491F-975F-BCB7F30041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0050" y="0"/>
            <a:ext cx="3771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8BDFC9-8609-467F-A6C0-FCC45A561BB3}"/>
              </a:ext>
            </a:extLst>
          </p:cNvPr>
          <p:cNvSpPr txBox="1"/>
          <p:nvPr/>
        </p:nvSpPr>
        <p:spPr>
          <a:xfrm>
            <a:off x="3662516" y="5442155"/>
            <a:ext cx="486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শতবর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ষরোপণ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55406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fhj">
            <a:extLst>
              <a:ext uri="{FF2B5EF4-FFF2-40B4-BE49-F238E27FC236}">
                <a16:creationId xmlns:a16="http://schemas.microsoft.com/office/drawing/2014/main" id="{6A02DB92-629F-4D95-9CB7-FF39047F3D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0050" y="0"/>
            <a:ext cx="3771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CC4B17-848E-4BFD-92DC-2D7DA9FA2345}"/>
              </a:ext>
            </a:extLst>
          </p:cNvPr>
          <p:cNvSpPr txBox="1"/>
          <p:nvPr/>
        </p:nvSpPr>
        <p:spPr>
          <a:xfrm>
            <a:off x="3662516" y="5442155"/>
            <a:ext cx="486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শতবর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শ।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69468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ff">
            <a:extLst>
              <a:ext uri="{FF2B5EF4-FFF2-40B4-BE49-F238E27FC236}">
                <a16:creationId xmlns:a16="http://schemas.microsoft.com/office/drawing/2014/main" id="{A1BA4F42-1EE6-44D3-A05C-CEFF395E6D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0050" y="0"/>
            <a:ext cx="3771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3D03FD-B484-41A8-A2EA-42A6B71D2E77}"/>
              </a:ext>
            </a:extLst>
          </p:cNvPr>
          <p:cNvSpPr txBox="1"/>
          <p:nvPr/>
        </p:nvSpPr>
        <p:spPr>
          <a:xfrm>
            <a:off x="3662516" y="5442155"/>
            <a:ext cx="486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শতবর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ষরোপণ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63121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n">
            <a:extLst>
              <a:ext uri="{FF2B5EF4-FFF2-40B4-BE49-F238E27FC236}">
                <a16:creationId xmlns:a16="http://schemas.microsoft.com/office/drawing/2014/main" id="{583AA638-B89C-4A95-9AF0-A4635FA403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0050" y="0"/>
            <a:ext cx="3771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C576E7-3002-4E5A-B937-5AE3C430A1DA}"/>
              </a:ext>
            </a:extLst>
          </p:cNvPr>
          <p:cNvSpPr txBox="1"/>
          <p:nvPr/>
        </p:nvSpPr>
        <p:spPr>
          <a:xfrm>
            <a:off x="3662516" y="5442155"/>
            <a:ext cx="486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শতবর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ষরোপণ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43835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vjh">
            <a:extLst>
              <a:ext uri="{FF2B5EF4-FFF2-40B4-BE49-F238E27FC236}">
                <a16:creationId xmlns:a16="http://schemas.microsoft.com/office/drawing/2014/main" id="{BCF35E5F-4DDA-4626-81AC-2FBF2105BD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0050" y="0"/>
            <a:ext cx="3771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0FA3F-2A40-4B25-B46E-F45E860FC941}"/>
              </a:ext>
            </a:extLst>
          </p:cNvPr>
          <p:cNvSpPr txBox="1"/>
          <p:nvPr/>
        </p:nvSpPr>
        <p:spPr>
          <a:xfrm>
            <a:off x="3662516" y="5442155"/>
            <a:ext cx="486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শতবর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ষরোপণ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91512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vmn">
            <a:extLst>
              <a:ext uri="{FF2B5EF4-FFF2-40B4-BE49-F238E27FC236}">
                <a16:creationId xmlns:a16="http://schemas.microsoft.com/office/drawing/2014/main" id="{C54C5817-2303-4D45-8D7B-9619D11B65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0050" y="0"/>
            <a:ext cx="3771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F0F9FC-B59C-4D36-9501-6D1F66C11F1F}"/>
              </a:ext>
            </a:extLst>
          </p:cNvPr>
          <p:cNvSpPr txBox="1"/>
          <p:nvPr/>
        </p:nvSpPr>
        <p:spPr>
          <a:xfrm>
            <a:off x="3662516" y="5442155"/>
            <a:ext cx="486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শতবর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ষরোপণ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8779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b">
            <a:extLst>
              <a:ext uri="{FF2B5EF4-FFF2-40B4-BE49-F238E27FC236}">
                <a16:creationId xmlns:a16="http://schemas.microsoft.com/office/drawing/2014/main" id="{B1E86C8D-C043-4067-BC7F-71900E56E7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0050" y="0"/>
            <a:ext cx="3771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683E10-DFAD-47A8-9DB5-68F65D877DBC}"/>
              </a:ext>
            </a:extLst>
          </p:cNvPr>
          <p:cNvSpPr txBox="1"/>
          <p:nvPr/>
        </p:nvSpPr>
        <p:spPr>
          <a:xfrm>
            <a:off x="3662516" y="5442155"/>
            <a:ext cx="486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শতবর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ষরোপণ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ী।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82348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1162</Words>
  <Application>Microsoft Office PowerPoint</Application>
  <PresentationFormat>Widescreen</PresentationFormat>
  <Paragraphs>107</Paragraphs>
  <Slides>40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NikoshBAN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Babul Hossain</dc:creator>
  <cp:lastModifiedBy>Babul Hossain</cp:lastModifiedBy>
  <cp:revision>9</cp:revision>
  <dcterms:created xsi:type="dcterms:W3CDTF">2020-03-17T13:56:42Z</dcterms:created>
  <dcterms:modified xsi:type="dcterms:W3CDTF">2020-03-17T15:09:11Z</dcterms:modified>
</cp:coreProperties>
</file>