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4714-7375-49DC-AFD4-16A001EE6136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6FCD-9F1C-4580-8B35-C239657FD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4714-7375-49DC-AFD4-16A001EE6136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6FCD-9F1C-4580-8B35-C239657FD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7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4714-7375-49DC-AFD4-16A001EE6136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6FCD-9F1C-4580-8B35-C239657FD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9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4714-7375-49DC-AFD4-16A001EE6136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6FCD-9F1C-4580-8B35-C239657FD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8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4714-7375-49DC-AFD4-16A001EE6136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6FCD-9F1C-4580-8B35-C239657FD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5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4714-7375-49DC-AFD4-16A001EE6136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6FCD-9F1C-4580-8B35-C239657FD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4714-7375-49DC-AFD4-16A001EE6136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6FCD-9F1C-4580-8B35-C239657FD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1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4714-7375-49DC-AFD4-16A001EE6136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6FCD-9F1C-4580-8B35-C239657FD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74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4714-7375-49DC-AFD4-16A001EE6136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6FCD-9F1C-4580-8B35-C239657FD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1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4714-7375-49DC-AFD4-16A001EE6136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6FCD-9F1C-4580-8B35-C239657FD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2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4714-7375-49DC-AFD4-16A001EE6136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6FCD-9F1C-4580-8B35-C239657FD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6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E4714-7375-49DC-AFD4-16A001EE6136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C6FCD-9F1C-4580-8B35-C239657FD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dirty="0" smtClean="0">
                <a:solidFill>
                  <a:srgbClr val="FF0000"/>
                </a:solidFill>
              </a:rPr>
              <a:t>শ্রীকাইল কে কে এম উচ্চ বিদ্যালয়ের "মুজিব শতবর্ষ" উদযাপন এর কিছু মুহুর্ত।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85254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dirty="0" smtClean="0">
                <a:solidFill>
                  <a:srgbClr val="FF0000"/>
                </a:solidFill>
              </a:rPr>
              <a:t>শ্রীকাইল কে কে এম উচ্চ বিদ্যালয়ের "মুজিব শতবর্ষ" উদযাপন এর কিছু মুহুর্ত।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65077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dirty="0" smtClean="0">
                <a:solidFill>
                  <a:srgbClr val="FF0000"/>
                </a:solidFill>
              </a:rPr>
              <a:t>শ্রীকাইল কে কে এম উচ্চ বিদ্যালয়ের "মুজিব শতবর্ষ" উদযাপন এর কিছু মুহুর্ত।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2220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45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Vrinda</vt:lpstr>
      <vt:lpstr>Office Theme</vt:lpstr>
      <vt:lpstr>শ্রীকাইল কে কে এম উচ্চ বিদ্যালয়ের "মুজিব শতবর্ষ" উদযাপন এর কিছু মুহুর্ত। </vt:lpstr>
      <vt:lpstr>শ্রীকাইল কে কে এম উচ্চ বিদ্যালয়ের "মুজিব শতবর্ষ" উদযাপন এর কিছু মুহুর্ত। </vt:lpstr>
      <vt:lpstr>শ্রীকাইল কে কে এম উচ্চ বিদ্যালয়ের "মুজিব শতবর্ষ" উদযাপন এর কিছু মুহুর্ত।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2020-03-17T16:15:19Z</dcterms:created>
  <dcterms:modified xsi:type="dcterms:W3CDTF">2020-03-17T16:30:11Z</dcterms:modified>
</cp:coreProperties>
</file>