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C4FF48"/>
    <a:srgbClr val="FFFF00"/>
    <a:srgbClr val="000000"/>
    <a:srgbClr val="EF8500"/>
    <a:srgbClr val="C8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0EC-B725-403C-9AC0-83D7AF1D00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0B76-21A4-4653-81A6-FAC70B84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g"/><Relationship Id="rId7" Type="http://schemas.openxmlformats.org/officeDocument/2006/relationships/image" Target="../media/image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8455" r="67221" b="86193"/>
          <a:stretch/>
        </p:blipFill>
        <p:spPr>
          <a:xfrm>
            <a:off x="711817" y="2511380"/>
            <a:ext cx="2997298" cy="4893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3274" y="213745"/>
            <a:ext cx="11679438" cy="6318613"/>
            <a:chOff x="123274" y="213745"/>
            <a:chExt cx="11679438" cy="6318613"/>
          </a:xfrm>
        </p:grpSpPr>
        <p:sp>
          <p:nvSpPr>
            <p:cNvPr id="11" name="Rectangle 10"/>
            <p:cNvSpPr/>
            <p:nvPr/>
          </p:nvSpPr>
          <p:spPr>
            <a:xfrm>
              <a:off x="3969121" y="1356145"/>
              <a:ext cx="34820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6000" b="1" dirty="0" smtClean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১৭ মার্চ ২০২০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899" y="271028"/>
              <a:ext cx="779184" cy="77918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238881" y="1479165"/>
              <a:ext cx="2563831" cy="2303617"/>
              <a:chOff x="6430310" y="1388248"/>
              <a:chExt cx="5593843" cy="476798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10939" t="13203" r="17513" b="25811"/>
              <a:stretch/>
            </p:blipFill>
            <p:spPr>
              <a:xfrm>
                <a:off x="6430310" y="1388248"/>
                <a:ext cx="5593843" cy="4767980"/>
              </a:xfrm>
              <a:prstGeom prst="rect">
                <a:avLst/>
              </a:prstGeom>
            </p:spPr>
          </p:pic>
          <p:grpSp>
            <p:nvGrpSpPr>
              <p:cNvPr id="34" name="Group 33"/>
              <p:cNvGrpSpPr/>
              <p:nvPr/>
            </p:nvGrpSpPr>
            <p:grpSpPr>
              <a:xfrm>
                <a:off x="7868991" y="2318197"/>
                <a:ext cx="3588994" cy="3451539"/>
                <a:chOff x="8062968" y="1810929"/>
                <a:chExt cx="3216311" cy="3225305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8062968" y="1810929"/>
                  <a:ext cx="3216311" cy="322530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8331794" y="2091158"/>
                  <a:ext cx="2682276" cy="26789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063" t="-338" r="14627" b="338"/>
                <a:stretch/>
              </p:blipFill>
              <p:spPr>
                <a:xfrm>
                  <a:off x="8667020" y="2381883"/>
                  <a:ext cx="2028532" cy="2039898"/>
                </a:xfrm>
                <a:prstGeom prst="ellipse">
                  <a:avLst/>
                </a:prstGeom>
                <a:ln w="190500" cap="rnd"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</p:grp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66"/>
            <a:stretch/>
          </p:blipFill>
          <p:spPr>
            <a:xfrm>
              <a:off x="10792458" y="269950"/>
              <a:ext cx="769448" cy="7225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71" y="339015"/>
              <a:ext cx="1061899" cy="6636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698" y="273287"/>
              <a:ext cx="1100564" cy="81447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000" b="84889" l="25286" r="73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5" t="12911" r="26257" b="14293"/>
            <a:stretch/>
          </p:blipFill>
          <p:spPr>
            <a:xfrm>
              <a:off x="123274" y="1725517"/>
              <a:ext cx="2264318" cy="219535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109548" y="3130035"/>
              <a:ext cx="1815934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bn-IN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 </a:t>
              </a:r>
              <a:r>
                <a:rPr lang="bn-IN" sz="32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ল </a:t>
              </a:r>
              <a:r>
                <a:rPr lang="bn-IN" sz="32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</a:t>
              </a:r>
              <a:endParaRPr lang="en-US" sz="3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78246" y="2338168"/>
              <a:ext cx="2925201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bn-IN" sz="36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</a:t>
              </a:r>
              <a:r>
                <a:rPr lang="bn-IN" sz="36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তী</a:t>
              </a:r>
              <a:r>
                <a:rPr lang="bn-IN" sz="36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36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bn-IN" sz="36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 </a:t>
              </a:r>
              <a:r>
                <a:rPr lang="bn-IN" sz="36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</a:t>
              </a:r>
              <a:r>
                <a:rPr lang="bn-IN" sz="36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36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5689" y="2272941"/>
              <a:ext cx="2249334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</a:t>
              </a:r>
              <a:r>
                <a:rPr lang="bn-IN" sz="4000" b="1" dirty="0" smtClean="0">
                  <a:ln/>
                  <a:solidFill>
                    <a:srgbClr val="E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জি</a:t>
              </a:r>
              <a:r>
                <a:rPr lang="bn-IN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bn-IN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40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র্ষ</a:t>
              </a:r>
              <a:endParaRPr lang="en-US" sz="4000" b="1" dirty="0">
                <a:ln/>
                <a:solidFill>
                  <a:srgbClr val="C8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3773" y="2298325"/>
              <a:ext cx="470000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4000" b="1" dirty="0">
                <a:ln/>
                <a:solidFill>
                  <a:srgbClr val="C8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0866" y="3754114"/>
              <a:ext cx="8456276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just"/>
              <a:r>
                <a:rPr lang="bn-IN" sz="72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বিশেষ বৃক্ষরোপন ২০২০</a:t>
              </a:r>
              <a:endParaRPr lang="en-US" sz="7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015" y="213745"/>
              <a:ext cx="1175566" cy="81919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629220" y="5085808"/>
              <a:ext cx="8577989" cy="1446550"/>
              <a:chOff x="1629220" y="5085808"/>
              <a:chExt cx="8577989" cy="14465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29220" y="5085808"/>
                <a:ext cx="8577989" cy="14465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IN" sz="3600" b="1" u="sng" cap="none" spc="0" dirty="0" smtClean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আয়োজনেঃ </a:t>
                </a:r>
                <a:endParaRPr lang="en-US" sz="3600" b="1" u="sng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600" b="1" u="sng" cap="none" spc="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600" b="1" cap="none" spc="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কামারখন্দ </a:t>
                </a:r>
                <a:r>
                  <a:rPr lang="bn-IN" sz="3600" b="1" cap="none" spc="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ফাযিল (স্নাতক) </a:t>
                </a:r>
                <a:r>
                  <a:rPr lang="bn-IN" sz="3600" b="1" cap="none" spc="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মাদরাসা</a:t>
                </a:r>
                <a:r>
                  <a:rPr lang="en-US" sz="3600" b="1" cap="none" spc="0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36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কামারখন্দ</a:t>
                </a:r>
                <a:r>
                  <a:rPr lang="bn-IN" sz="36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সিরাজগাঞ্জ।</a:t>
                </a:r>
                <a:endParaRPr lang="en-US" sz="3600" b="1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95897" y="5259448"/>
                <a:ext cx="530950" cy="23182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07021" y="5275727"/>
                <a:ext cx="530950" cy="2318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917268" y="5280595"/>
                <a:ext cx="530950" cy="23182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325741" y="5260659"/>
                <a:ext cx="530950" cy="23182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036865" y="5276938"/>
                <a:ext cx="530950" cy="2318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747112" y="5281806"/>
                <a:ext cx="530950" cy="23182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425938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99" y="271028"/>
            <a:ext cx="779184" cy="779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6"/>
          <a:stretch/>
        </p:blipFill>
        <p:spPr>
          <a:xfrm>
            <a:off x="10792458" y="269950"/>
            <a:ext cx="769448" cy="722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1" y="339015"/>
            <a:ext cx="1061899" cy="663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98" y="273287"/>
            <a:ext cx="1100564" cy="8144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015" y="213745"/>
            <a:ext cx="1175566" cy="819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8" y="1361048"/>
            <a:ext cx="4343267" cy="420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1" y="1368673"/>
            <a:ext cx="3537812" cy="517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43" y="1387703"/>
            <a:ext cx="3394369" cy="511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972148" y="5750627"/>
            <a:ext cx="4378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শিক্ষার্থী, শিক্ষকমণ্ডলী ও অধ্যক্ষের (ভারপ্রাপ্ত) </a:t>
            </a:r>
          </a:p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 চলছে বৃক্ষরোপন</a:t>
            </a:r>
            <a:endParaRPr lang="en-US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কামারখন্দ </a:t>
            </a:r>
            <a:r>
              <a:rPr lang="bn-IN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 (স্নাতক) মাদরাসা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কামারখন্দ, সিরাজগাঞ্জ।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891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063" y="3083202"/>
            <a:ext cx="3067727" cy="2533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28" y="3203538"/>
            <a:ext cx="3143136" cy="30811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54" y="3913515"/>
            <a:ext cx="3067727" cy="253388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122864" y="1642545"/>
            <a:ext cx="2859878" cy="2948830"/>
            <a:chOff x="8062968" y="1810929"/>
            <a:chExt cx="3216311" cy="3225305"/>
          </a:xfrm>
        </p:grpSpPr>
        <p:sp>
          <p:nvSpPr>
            <p:cNvPr id="8" name="Oval 7"/>
            <p:cNvSpPr/>
            <p:nvPr/>
          </p:nvSpPr>
          <p:spPr>
            <a:xfrm>
              <a:off x="8062968" y="1810929"/>
              <a:ext cx="3216311" cy="32253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331794" y="2091158"/>
              <a:ext cx="2682276" cy="26789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3" t="-338" r="14627" b="338"/>
            <a:stretch/>
          </p:blipFill>
          <p:spPr>
            <a:xfrm>
              <a:off x="8667020" y="2381883"/>
              <a:ext cx="2028532" cy="203989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44" y="250029"/>
            <a:ext cx="1012954" cy="10129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6"/>
          <a:stretch/>
        </p:blipFill>
        <p:spPr>
          <a:xfrm>
            <a:off x="10792457" y="269950"/>
            <a:ext cx="1000297" cy="9392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3704" y="4959458"/>
            <a:ext cx="1260456" cy="127446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5" name="Rectangle 34"/>
          <p:cNvSpPr/>
          <p:nvPr/>
        </p:nvSpPr>
        <p:spPr>
          <a:xfrm>
            <a:off x="1645867" y="2810038"/>
            <a:ext cx="4328429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9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9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9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bn-IN" sz="9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9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15955" y="4888398"/>
            <a:ext cx="3437234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n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আমিনুল করিম</a:t>
            </a:r>
            <a:endParaRPr lang="en-US" sz="2400" b="1" dirty="0" smtClean="0">
              <a:ln/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1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পদার্থবিদ্যা </a:t>
            </a:r>
          </a:p>
          <a:p>
            <a:pPr algn="r"/>
            <a:r>
              <a:rPr lang="bn-IN" sz="1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1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ICTE </a:t>
            </a:r>
            <a:r>
              <a:rPr lang="bn-IN" sz="16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অ্যাম্বাসেডর, সিরাজগাঞ্জ</a:t>
            </a:r>
            <a:endParaRPr lang="en-US" sz="1600" b="1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600" b="1" dirty="0" smtClean="0">
                <a:ln/>
                <a:solidFill>
                  <a:srgbClr val="E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j.makarim@gmail.com</a:t>
            </a:r>
            <a:endParaRPr lang="en-US" sz="1600" b="1" dirty="0">
              <a:ln/>
              <a:solidFill>
                <a:srgbClr val="E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1" y="339015"/>
            <a:ext cx="1380489" cy="86280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3882" y="2137129"/>
            <a:ext cx="7124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জন্মশত বার্ষিকীর সকল আয়োজন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0455" y="1488817"/>
            <a:ext cx="8512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2800" dirty="0">
                <a:ln w="0"/>
                <a:solidFill>
                  <a:srgbClr val="E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আট গুরুত্বপূর্ণ </a:t>
            </a:r>
            <a:r>
              <a:rPr lang="bn-IN" sz="2800" dirty="0" smtClean="0">
                <a:ln w="0"/>
                <a:solidFill>
                  <a:srgbClr val="E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 ও প্রায় ১৫৬ দেশে ‘মুজিব </a:t>
            </a:r>
            <a:r>
              <a:rPr lang="bn-IN" sz="2800" dirty="0">
                <a:ln w="0"/>
                <a:solidFill>
                  <a:srgbClr val="E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বর্ষ’ উদযাপন </a:t>
            </a:r>
            <a:r>
              <a:rPr lang="bn-IN" sz="2800">
                <a:ln w="0"/>
                <a:solidFill>
                  <a:srgbClr val="E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800" smtClean="0">
                <a:ln w="0"/>
                <a:solidFill>
                  <a:srgbClr val="E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হচ্ছে।</a:t>
            </a:r>
            <a:endParaRPr lang="bn-IN" sz="2800" dirty="0">
              <a:ln w="0"/>
              <a:solidFill>
                <a:srgbClr val="E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68" y="227090"/>
            <a:ext cx="1430754" cy="10588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74857" y="5626219"/>
            <a:ext cx="327044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45799"/>
      </p:ext>
    </p:extLst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87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JARIF</dc:creator>
  <cp:lastModifiedBy>JARIF</cp:lastModifiedBy>
  <cp:revision>119</cp:revision>
  <dcterms:created xsi:type="dcterms:W3CDTF">2019-11-29T01:33:22Z</dcterms:created>
  <dcterms:modified xsi:type="dcterms:W3CDTF">2020-03-17T10:31:47Z</dcterms:modified>
</cp:coreProperties>
</file>