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7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2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09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12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2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8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5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8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7DDF-FBD9-499F-9F22-4C15F68BEA3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DE718-0F90-46B9-82FF-E13BAC686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5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32571" y="318053"/>
            <a:ext cx="7076661" cy="5406886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rgbClr val="00B0F0"/>
                </a:solidFill>
              </a:rPr>
              <a:t>হাজার বছরের শ্রেষ্ঠ বাঙালি, বাংলাদেশের স্বাধীনতার মহান স্থপতি, সমগ্র বিশ্বের বঞ্চিত মানুষের মহান নেতা, জাতির পিতা </a:t>
            </a:r>
            <a:r>
              <a:rPr lang="bn-BD" sz="4400" b="1" dirty="0" smtClean="0">
                <a:solidFill>
                  <a:srgbClr val="92D050"/>
                </a:solidFill>
              </a:rPr>
              <a:t>বঙ্গবন্ধু শেখ মুজিবুর রহমান</a:t>
            </a:r>
            <a:r>
              <a:rPr lang="bn-BD" sz="3600" dirty="0" smtClean="0"/>
              <a:t> এর জন্মশত বার্ষিকীতে</a:t>
            </a:r>
            <a:br>
              <a:rPr lang="bn-BD" sz="3600" dirty="0" smtClean="0"/>
            </a:br>
            <a:r>
              <a:rPr lang="bn-BD" sz="3600" dirty="0" smtClean="0"/>
              <a:t>বিনম্রশ্রদ্ধা....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735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63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976" y="1987826"/>
            <a:ext cx="6512810" cy="38965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1305" y="119270"/>
            <a:ext cx="117149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জাতির পিতা </a:t>
            </a:r>
            <a:r>
              <a:rPr lang="bn-BD" sz="3600" b="1" dirty="0" smtClean="0">
                <a:solidFill>
                  <a:srgbClr val="0070C0"/>
                </a:solidFill>
              </a:rPr>
              <a:t>বঙ্গবন্ধু শেখ মুজিবুর রহমান </a:t>
            </a:r>
            <a:r>
              <a:rPr lang="bn-BD" sz="3200" dirty="0" smtClean="0"/>
              <a:t>এর "জন্মশতবার্ষিকী" উপলক্ষে </a:t>
            </a:r>
            <a:r>
              <a:rPr lang="bn-BD" sz="3200" b="1" dirty="0" smtClean="0">
                <a:solidFill>
                  <a:srgbClr val="FFC000"/>
                </a:solidFill>
              </a:rPr>
              <a:t>ফয়লাহাট কামাল উদ্দিন মাধ্যমিক বিদ্যালয়ে</a:t>
            </a:r>
            <a:r>
              <a:rPr lang="bn-BD" sz="3200" dirty="0" smtClean="0"/>
              <a:t>  বৃক্ষরোপণ কর্মসূচি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822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606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40" y="0"/>
            <a:ext cx="23217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0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15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9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85725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671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হাজার বছরের শ্রেষ্ঠ বাঙালি, বাংলাদেশের স্বাধীনতার মহান স্থপতি, সমগ্র বিশ্বের বঞ্চিত মানুষের মহান নেতা, জাতির পিতা বঙ্গবন্ধু শেখ মুজিবুর রহমান এর জন্মশত বার্ষিকীতে বিনম্রশ্রদ্ধা....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হাজার বছরের শ্রেষ্ঠ বাঙালি, বাংলাদেশের স্বাধীনতার মহান স্থপতি, সমগ্র বিশ্বের বঞ্চিত মানুষের মহান নেতা, জাতির পিতা বঙ্গবন্ধু শেখ মুজিবুর রহমান এর জন্মশত বার্ষিকীতে বিনম্রশ্রদ্ধা....</dc:title>
  <dc:creator>Windows User</dc:creator>
  <cp:lastModifiedBy>Windows User</cp:lastModifiedBy>
  <cp:revision>3</cp:revision>
  <dcterms:created xsi:type="dcterms:W3CDTF">2020-03-17T07:38:25Z</dcterms:created>
  <dcterms:modified xsi:type="dcterms:W3CDTF">2020-03-17T08:03:05Z</dcterms:modified>
</cp:coreProperties>
</file>