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5DD6-385A-415C-B454-C0101AC4A6AC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1831-B249-41FD-A73D-365C2B208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89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5DD6-385A-415C-B454-C0101AC4A6AC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1831-B249-41FD-A73D-365C2B208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81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5DD6-385A-415C-B454-C0101AC4A6AC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1831-B249-41FD-A73D-365C2B208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73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5DD6-385A-415C-B454-C0101AC4A6AC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1831-B249-41FD-A73D-365C2B208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59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5DD6-385A-415C-B454-C0101AC4A6AC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1831-B249-41FD-A73D-365C2B208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94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5DD6-385A-415C-B454-C0101AC4A6AC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1831-B249-41FD-A73D-365C2B208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7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5DD6-385A-415C-B454-C0101AC4A6AC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1831-B249-41FD-A73D-365C2B208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50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5DD6-385A-415C-B454-C0101AC4A6AC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1831-B249-41FD-A73D-365C2B208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7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5DD6-385A-415C-B454-C0101AC4A6AC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1831-B249-41FD-A73D-365C2B208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33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5DD6-385A-415C-B454-C0101AC4A6AC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1831-B249-41FD-A73D-365C2B208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0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5DD6-385A-415C-B454-C0101AC4A6AC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1831-B249-41FD-A73D-365C2B208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9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05DD6-385A-415C-B454-C0101AC4A6AC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61831-B249-41FD-A73D-365C2B208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7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8871" y="564776"/>
            <a:ext cx="100852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9600" dirty="0" smtClean="0">
                <a:solidFill>
                  <a:srgbClr val="FF0000"/>
                </a:solidFill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</a:rPr>
              <a:t>মুজিবীয়</a:t>
            </a:r>
            <a:r>
              <a:rPr lang="en-US" sz="9600" dirty="0" smtClean="0">
                <a:solidFill>
                  <a:srgbClr val="FF0000"/>
                </a:solidFill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</a:rPr>
              <a:t>শুচ্ছো</a:t>
            </a:r>
            <a:r>
              <a:rPr lang="en-US" sz="9600" dirty="0" smtClean="0">
                <a:solidFill>
                  <a:srgbClr val="FF0000"/>
                </a:solidFill>
              </a:rPr>
              <a:t> 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6482" y="4477870"/>
            <a:ext cx="111431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</a:rPr>
              <a:t>চলুন</a:t>
            </a:r>
            <a:r>
              <a:rPr lang="en-US" sz="9600" dirty="0" smtClean="0">
                <a:solidFill>
                  <a:srgbClr val="FF0000"/>
                </a:solidFill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</a:rPr>
              <a:t>ভিডিওটি</a:t>
            </a:r>
            <a:r>
              <a:rPr lang="en-US" sz="9600" dirty="0" smtClean="0">
                <a:solidFill>
                  <a:srgbClr val="FF0000"/>
                </a:solidFill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</a:rPr>
              <a:t>উপভোগ</a:t>
            </a:r>
            <a:r>
              <a:rPr lang="en-US" sz="9600" dirty="0" smtClean="0">
                <a:solidFill>
                  <a:srgbClr val="FF0000"/>
                </a:solidFill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</a:rPr>
              <a:t>করি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228663" y="2331241"/>
            <a:ext cx="2218765" cy="1949823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038686"/>
              </p:ext>
            </p:extLst>
          </p:nvPr>
        </p:nvGraphicFramePr>
        <p:xfrm>
          <a:off x="4167375" y="3057618"/>
          <a:ext cx="46624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ackager Shell Object" showAsIcon="1" r:id="rId4" imgW="4662000" imgH="685800" progId="Package">
                  <p:embed/>
                </p:oleObj>
              </mc:Choice>
              <mc:Fallback>
                <p:oleObj name="Packager Shell Object" showAsIcon="1" r:id="rId4" imgW="466200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67375" y="3057618"/>
                        <a:ext cx="4662487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144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660" y="132914"/>
            <a:ext cx="2187912" cy="21960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659" y="2380292"/>
            <a:ext cx="2351315" cy="297833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568" y="132913"/>
            <a:ext cx="3265205" cy="24240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028"/>
            <a:ext cx="3486806" cy="25885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784716" y="5511024"/>
            <a:ext cx="4775200" cy="13469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মোঃ</a:t>
            </a:r>
            <a:r>
              <a:rPr lang="en-US" sz="2800" dirty="0" smtClean="0"/>
              <a:t> </a:t>
            </a:r>
            <a:r>
              <a:rPr lang="en-US" sz="2800" dirty="0" err="1" smtClean="0"/>
              <a:t>রফিকুল</a:t>
            </a:r>
            <a:r>
              <a:rPr lang="en-US" sz="2800" dirty="0" smtClean="0"/>
              <a:t> </a:t>
            </a:r>
            <a:r>
              <a:rPr lang="en-US" sz="2800" dirty="0" err="1" smtClean="0"/>
              <a:t>ইসলাম</a:t>
            </a:r>
            <a:endParaRPr lang="en-US" sz="2800" dirty="0" smtClean="0"/>
          </a:p>
          <a:p>
            <a:pPr algn="ctr"/>
            <a:r>
              <a:rPr lang="en-US" sz="2800" dirty="0" err="1" smtClean="0"/>
              <a:t>সহকারী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শিক্ষক</a:t>
            </a:r>
            <a:r>
              <a:rPr lang="en-US" sz="2800" dirty="0" smtClean="0"/>
              <a:t>,</a:t>
            </a:r>
          </a:p>
          <a:p>
            <a:pPr algn="ctr"/>
            <a:r>
              <a:rPr lang="en-US" sz="2800" dirty="0" err="1" smtClean="0"/>
              <a:t>জেলা</a:t>
            </a:r>
            <a:r>
              <a:rPr lang="en-US" sz="2800" dirty="0" smtClean="0"/>
              <a:t> </a:t>
            </a:r>
            <a:r>
              <a:rPr lang="en-US" sz="2800" dirty="0" err="1" smtClean="0"/>
              <a:t>আইসিটি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এ্যাম্বাসেডর</a:t>
            </a:r>
            <a:r>
              <a:rPr lang="en-US" sz="2800" dirty="0" smtClean="0"/>
              <a:t>, </a:t>
            </a:r>
            <a:r>
              <a:rPr lang="en-US" sz="2800" dirty="0" err="1" smtClean="0"/>
              <a:t>সিরাজগঞ্জ</a:t>
            </a:r>
            <a:r>
              <a:rPr lang="en-US" sz="2800" dirty="0" smtClean="0"/>
              <a:t>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7087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19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Packager Shell Object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Nukali_MHS</dc:creator>
  <cp:lastModifiedBy>Nukali_MHS</cp:lastModifiedBy>
  <cp:revision>6</cp:revision>
  <dcterms:created xsi:type="dcterms:W3CDTF">2020-03-17T00:30:03Z</dcterms:created>
  <dcterms:modified xsi:type="dcterms:W3CDTF">2020-03-17T00:38:22Z</dcterms:modified>
</cp:coreProperties>
</file>