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FA8-7252-E744-81E8-E166F4DD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C1248C-CBCA-9149-9566-B62556887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7AE88-B986-0A40-AF6A-020620DA4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BF22-48E0-DB4D-95F0-56BFEEBE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0BEA4-BA25-5045-AEA6-74CA4B6A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64664-F81C-A940-92F2-DE3562F14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90A02-56AE-F74C-AC77-B8B0AE41C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C397F-1F01-6142-B3EA-3C40A3A5B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DB361-C1A2-6D4E-9150-64D06CF18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58A38-5AE1-7449-9D91-EE180041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2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0B4C7-22E7-1B44-B3B5-A641D11386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1DCD3-2366-4C42-91FF-B21AB4961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906C-91F5-2340-B2A0-C6D59081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FCD53-C0D6-804E-A293-64FDF56C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AD72-9348-8E4D-BC53-F1AC9EEC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1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6783-1E39-E645-9758-E85F33FBA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3F20F-857E-304F-B620-E691CF104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CCD43-7EAF-1049-81A7-0CE2C8E6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01FE3-D8F5-A549-BBB8-AEA119C8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602-9658-A146-A9A8-62A016B6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2EFF9-41A3-D148-A4B9-B9D637BE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D71E-925E-5A42-9BD2-6A9CC8DB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6929B-EF0D-0342-BE5D-BE9E817A2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90CA3-8546-E542-9ED0-966FC35C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79EA-642E-834D-A965-CEB947D4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56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DB68-6F16-5743-95B2-06D8DBCDD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1002-C7BE-E641-8A70-C78548CD62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96C01-6B19-D04A-B2A8-C935911FC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9D2082-52C1-8945-82B4-BF168CA5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E6AD6C-5845-A744-B811-25D54A45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424F1-4A44-D44D-9AC6-08A489BF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9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DE96-DBE0-CF46-93FA-3AC16D1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84977-3533-864C-BAC3-65520A7E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5C8E-DDBE-2C4A-8FC0-EDF002690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1F19E-E5B9-2D44-8BD9-82C57F4B0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C71BE-E2BC-AE47-B55B-4A17B6998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8BBA78-C4A5-704F-AAB9-8D63DBE9B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E9F598-1B4B-854B-B374-2EC9FC9A9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9203C2-1F66-F541-84FC-CBD43D12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1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58B57-064A-934A-ACE8-68BF7F98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B3FA9E-7914-504C-B10A-667F4760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FE00F-031C-D240-AB55-CC794F48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4ADEB-BB94-0F41-9A06-E83CA9E5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D6384-97D3-D245-AA2D-EA9CBF73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6D53A-A25E-0A44-BECA-D91CEC80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8319A-6914-9144-B983-7FB58CF9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D33C-7F19-8C47-8E26-7A2AA5E2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F7511-382D-8449-B82C-E4A963BA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52A1D-B24A-354F-A536-BC1ED9283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CA364-BFEB-DF4A-969B-91DCED393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F5A22-7A4C-2A40-8012-31EA7D77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820DA-C572-324B-9321-B97C33FE2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B042C-D5AD-034C-AD2A-28F9454B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3D7FB6-5AF5-7243-A899-F3CABB3DD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7668F-8DB9-D342-A085-4614146AE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6139D-668D-CD42-9790-64011C14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B1541-9C5B-FF49-AED5-42D032E0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4DEA8-4939-864D-A147-C56C33E82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B836D-952D-BD44-9893-F389EACD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1E6CD-C44A-CB4C-8468-3F56E9832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A9A9A-0389-9F42-ABDD-2C1A7E70B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EBC2-4FE7-D34C-9670-988171B750B7}" type="datetimeFigureOut">
              <a:rPr lang="en-US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1590-DE43-AD4C-8D2C-52CC2F903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48FA5-15B2-E743-ABA3-569BB525A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2E30-127C-F443-A42C-AEFFF605675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2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video" Target="../media/media1.mp4" /><Relationship Id="rId1" Type="http://schemas.microsoft.com/office/2007/relationships/media" Target="../media/media1.mp4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FEFE-692D-444F-AF18-5A4A46F7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সবাইকে মুজিব শতবর্ষের শুভেচ্ছা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4CB8C9-9E17-1E4C-A92B-A815E9BC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5" y="1439334"/>
            <a:ext cx="10316855" cy="50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2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FD8E-FD82-C849-AE96-FD02220A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মুজিব শতবর্ষে আব্দুল আউয়াল ডিগ্রী কলেজে বৃক্ষরোপণ কর্মসূচি     </a:t>
            </a:r>
          </a:p>
        </p:txBody>
      </p:sp>
      <p:pic>
        <p:nvPicPr>
          <p:cNvPr id="3" name="VID_20200317142438.mp4">
            <a:hlinkClick r:id="" action="ppaction://media"/>
            <a:extLst>
              <a:ext uri="{FF2B5EF4-FFF2-40B4-BE49-F238E27FC236}">
                <a16:creationId xmlns:a16="http://schemas.microsoft.com/office/drawing/2014/main" id="{8456AF23-997F-AC4A-9A40-292609CD51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93094"/>
            <a:ext cx="10515600" cy="45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4BBB3-F023-AF4A-8875-CFD94521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3CD4075-12C7-4E44-B6BE-399A7B30E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0" y="219605"/>
            <a:ext cx="11178868" cy="64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0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B97AE-2181-9C40-A3F5-4CD3C23A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D9BAA6F-748B-DF46-ACB5-3356890A9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5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57E04-5389-2D45-8AD0-3797E86F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সবাইকে অসংখ্য ধন্যবাদ</a:t>
            </a:r>
            <a:br>
              <a:rPr lang="en-US" b="1"/>
            </a:br>
            <a:r>
              <a:rPr lang="en-US" b="1"/>
              <a:t>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5DFF09F-D302-524C-8785-DED7C0A9D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2" y="1910952"/>
            <a:ext cx="11071711" cy="49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13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সবাইকে মুজিব শতবর্ষের শুভেচ্ছা  </vt:lpstr>
      <vt:lpstr>মুজিব শতবর্ষে আব্দুল আউয়াল ডিগ্রী কলেজে বৃক্ষরোপণ কর্মসূচি     </vt:lpstr>
      <vt:lpstr>PowerPoint Presentation</vt:lpstr>
      <vt:lpstr>PowerPoint Presentation</vt:lpstr>
      <vt:lpstr>সবাইকে অসংখ্য ধন্যবাদ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farhana tasmin</dc:creator>
  <cp:lastModifiedBy>farhana tasmin</cp:lastModifiedBy>
  <cp:revision>5</cp:revision>
  <dcterms:created xsi:type="dcterms:W3CDTF">2020-03-17T07:41:51Z</dcterms:created>
  <dcterms:modified xsi:type="dcterms:W3CDTF">2020-03-17T08:31:41Z</dcterms:modified>
</cp:coreProperties>
</file>