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3" r:id="rId4"/>
    <p:sldId id="264" r:id="rId5"/>
    <p:sldId id="284" r:id="rId6"/>
    <p:sldId id="266" r:id="rId7"/>
    <p:sldId id="267" r:id="rId8"/>
    <p:sldId id="268" r:id="rId9"/>
    <p:sldId id="285" r:id="rId10"/>
    <p:sldId id="270" r:id="rId11"/>
    <p:sldId id="271" r:id="rId12"/>
    <p:sldId id="272" r:id="rId13"/>
    <p:sldId id="273" r:id="rId14"/>
    <p:sldId id="274" r:id="rId15"/>
    <p:sldId id="286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283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jD0jZg9c4I3oMIqVYLiwuQ==" hashData="XHQSJ8ZopyNJJH5V/1LKPhAu/ik6w3qL2M+rfxP5hbWUC44sObZIEaEoSNzVp6y0/a1hrYl5zv6MMgbSaaRL6A=="/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1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14" y="-4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CCF5-31A7-40A6-B22C-453AD1BCC96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13F7-CDAB-4375-A4E3-14F8A7993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83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CCF5-31A7-40A6-B22C-453AD1BCC96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13F7-CDAB-4375-A4E3-14F8A7993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8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CCF5-31A7-40A6-B22C-453AD1BCC96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13F7-CDAB-4375-A4E3-14F8A7993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155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CCF5-31A7-40A6-B22C-453AD1BCC96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13F7-CDAB-4375-A4E3-14F8A7993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CCF5-31A7-40A6-B22C-453AD1BCC96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13F7-CDAB-4375-A4E3-14F8A7993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82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CCF5-31A7-40A6-B22C-453AD1BCC96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13F7-CDAB-4375-A4E3-14F8A7993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406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CCF5-31A7-40A6-B22C-453AD1BCC96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13F7-CDAB-4375-A4E3-14F8A7993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47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CCF5-31A7-40A6-B22C-453AD1BCC96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13F7-CDAB-4375-A4E3-14F8A7993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9502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CCF5-31A7-40A6-B22C-453AD1BCC96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13F7-CDAB-4375-A4E3-14F8A7993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0948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CCF5-31A7-40A6-B22C-453AD1BCC96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13F7-CDAB-4375-A4E3-14F8A7993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073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89CCF5-31A7-40A6-B22C-453AD1BCC96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E13F7-CDAB-4375-A4E3-14F8A7993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53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89CCF5-31A7-40A6-B22C-453AD1BCC962}" type="datetimeFigureOut">
              <a:rPr lang="en-US" smtClean="0"/>
              <a:t>3/17/2020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E13F7-CDAB-4375-A4E3-14F8A7993B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97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microsoft.com/office/2007/relationships/hdphoto" Target="../media/hdphoto1.wdp"/><Relationship Id="rId5" Type="http://schemas.openxmlformats.org/officeDocument/2006/relationships/image" Target="../media/image3.png"/><Relationship Id="rId10" Type="http://schemas.openxmlformats.org/officeDocument/2006/relationships/audio" Target="../media/audio1.wav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jp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audio" Target="../media/audio1.wav"/><Relationship Id="rId3" Type="http://schemas.openxmlformats.org/officeDocument/2006/relationships/image" Target="../media/image6.png"/><Relationship Id="rId7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nazhoq71@gmail.com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019" y="1364211"/>
            <a:ext cx="6441936" cy="356824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358"/>
            <a:ext cx="12192000" cy="6960358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5604482" y="2297900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32-Point Star 32"/>
          <p:cNvSpPr/>
          <p:nvPr/>
        </p:nvSpPr>
        <p:spPr>
          <a:xfrm>
            <a:off x="4046943" y="659219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" name="Group 2"/>
          <p:cNvGrpSpPr/>
          <p:nvPr/>
        </p:nvGrpSpPr>
        <p:grpSpPr>
          <a:xfrm>
            <a:off x="-917693" y="-354574"/>
            <a:ext cx="13530107" cy="8142739"/>
            <a:chOff x="-917693" y="-354574"/>
            <a:chExt cx="13530107" cy="8142739"/>
          </a:xfrm>
          <a:solidFill>
            <a:srgbClr val="002060"/>
          </a:solidFill>
        </p:grpSpPr>
        <p:cxnSp>
          <p:nvCxnSpPr>
            <p:cNvPr id="4" name="Straight Connector 3"/>
            <p:cNvCxnSpPr/>
            <p:nvPr/>
          </p:nvCxnSpPr>
          <p:spPr>
            <a:xfrm>
              <a:off x="725214" y="51176"/>
              <a:ext cx="11466786" cy="500861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-687781" y="6672969"/>
              <a:ext cx="11597519" cy="485095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-110359" y="-315310"/>
              <a:ext cx="567559" cy="7788165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11687505" y="0"/>
              <a:ext cx="567559" cy="7788165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5407572" y="5580993"/>
              <a:ext cx="7204842" cy="1686911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4700753" y="6542690"/>
              <a:ext cx="7911661" cy="662150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-917693" y="51176"/>
              <a:ext cx="7911661" cy="662150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-687781" y="-113000"/>
              <a:ext cx="7681749" cy="1803790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-94593" y="3578772"/>
              <a:ext cx="1587065" cy="3977528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-24963" y="3451665"/>
              <a:ext cx="608290" cy="4104635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1646774" y="-210553"/>
              <a:ext cx="608290" cy="4104635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0611502" y="-354574"/>
              <a:ext cx="1848512" cy="4345901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2963901" y="428354"/>
              <a:ext cx="914400" cy="914400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9559145" y="5758569"/>
              <a:ext cx="914400" cy="914400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724963" y="219606"/>
              <a:ext cx="640080" cy="640080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87235" y="1543577"/>
              <a:ext cx="548640" cy="548640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2567" y="2360461"/>
              <a:ext cx="365760" cy="365760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96759" y="837985"/>
              <a:ext cx="365760" cy="365760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556089" y="258581"/>
              <a:ext cx="274320" cy="274320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444870" y="103439"/>
              <a:ext cx="274320" cy="274320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854487" y="1236875"/>
              <a:ext cx="182880" cy="182880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10778909" y="5281388"/>
              <a:ext cx="182880" cy="182880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1249818" y="5647970"/>
              <a:ext cx="365760" cy="365760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1029808" y="6398649"/>
              <a:ext cx="548640" cy="548640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8896830" y="6508513"/>
              <a:ext cx="274320" cy="274320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11784756" y="4651936"/>
              <a:ext cx="274320" cy="274320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harpenSoften amount="50000"/>
                    </a14:imgEffect>
                    <a14:imgEffect>
                      <a14:colorTemperature colorTemp="59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1487" t="5765"/>
          <a:stretch/>
        </p:blipFill>
        <p:spPr>
          <a:xfrm rot="10292091">
            <a:off x="409470" y="2648936"/>
            <a:ext cx="2390037" cy="4049014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4" name="Rounded Rectangle 33"/>
          <p:cNvSpPr/>
          <p:nvPr/>
        </p:nvSpPr>
        <p:spPr>
          <a:xfrm>
            <a:off x="8281723" y="2818791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2-Point Star 34"/>
          <p:cNvSpPr/>
          <p:nvPr/>
        </p:nvSpPr>
        <p:spPr>
          <a:xfrm>
            <a:off x="6724184" y="1180110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2770286" y="3257794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2-Point Star 36"/>
          <p:cNvSpPr/>
          <p:nvPr/>
        </p:nvSpPr>
        <p:spPr>
          <a:xfrm>
            <a:off x="1212747" y="1619113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TextBox 30"/>
          <p:cNvSpPr txBox="1"/>
          <p:nvPr/>
        </p:nvSpPr>
        <p:spPr>
          <a:xfrm>
            <a:off x="2544364" y="559028"/>
            <a:ext cx="1021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মুজিব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শতবর্ষে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3725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10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2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0" dur="1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300" fill="hold">
                                          <p:stCondLst>
                                            <p:cond delay="3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3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3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300" fill="hold">
                                          <p:stCondLst>
                                            <p:cond delay="120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5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900" decel="100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1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38" dur="250" fill="hold"/>
                                        <p:tgtEl>
                                          <p:spTgt spid="3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9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0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7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54" dur="25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6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70" dur="25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71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2" grpId="1" animBg="1"/>
      <p:bldP spid="33" grpId="0" animBg="1"/>
      <p:bldP spid="33" grpId="1" animBg="1"/>
      <p:bldP spid="33" grpId="2" animBg="1"/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6" grpId="1" animBg="1"/>
      <p:bldP spid="37" grpId="0" animBg="1"/>
      <p:bldP spid="37" grpId="1" animBg="1"/>
      <p:bldP spid="37" grpId="2" animBg="1"/>
      <p:bldP spid="31" grpId="0"/>
      <p:bldP spid="31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5604482" y="2297900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2-Point Star 34"/>
          <p:cNvSpPr/>
          <p:nvPr/>
        </p:nvSpPr>
        <p:spPr>
          <a:xfrm>
            <a:off x="4046943" y="659219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281723" y="2818791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2-Point Star 36"/>
          <p:cNvSpPr/>
          <p:nvPr/>
        </p:nvSpPr>
        <p:spPr>
          <a:xfrm>
            <a:off x="6724184" y="1180110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2770286" y="3257794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32-Point Star 41"/>
          <p:cNvSpPr/>
          <p:nvPr/>
        </p:nvSpPr>
        <p:spPr>
          <a:xfrm>
            <a:off x="1212747" y="1619113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358"/>
            <a:ext cx="12192000" cy="696035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019" y="1364211"/>
            <a:ext cx="6441936" cy="356824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1247354" y="2716655"/>
            <a:ext cx="11049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বৃত্তের ব্যাস তিনগুন বৃদ্ধি পেলে ক্ষেত্রফল বৃদ্ধি পায় 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as-I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/>
            </a:r>
            <a:br>
              <a:rPr lang="as-I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৩গুন   (খ) ৬গুন     (গ) ৯গুন    (ঘ) ১৫গুন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54110" y="1027721"/>
            <a:ext cx="6724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কুইজঃ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৮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767946" y="4656422"/>
            <a:ext cx="1876607" cy="1781508"/>
            <a:chOff x="6161398" y="1553752"/>
            <a:chExt cx="2502142" cy="2375344"/>
          </a:xfrm>
        </p:grpSpPr>
        <p:sp>
          <p:nvSpPr>
            <p:cNvPr id="72" name="Oval 71"/>
            <p:cNvSpPr/>
            <p:nvPr/>
          </p:nvSpPr>
          <p:spPr>
            <a:xfrm>
              <a:off x="6161398" y="1553752"/>
              <a:ext cx="2502142" cy="2375344"/>
            </a:xfrm>
            <a:prstGeom prst="ellipse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C00000"/>
              </a:solidFill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203200" h="14605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4-Point Star 72"/>
            <p:cNvSpPr/>
            <p:nvPr/>
          </p:nvSpPr>
          <p:spPr>
            <a:xfrm>
              <a:off x="7321536" y="2619427"/>
              <a:ext cx="165498" cy="214421"/>
            </a:xfrm>
            <a:prstGeom prst="star4">
              <a:avLst/>
            </a:prstGeom>
            <a:blipFill dpi="0"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613552" y="4999056"/>
            <a:ext cx="171645" cy="1049404"/>
            <a:chOff x="3810000" y="3124200"/>
            <a:chExt cx="414996" cy="3200400"/>
          </a:xfrm>
        </p:grpSpPr>
        <p:grpSp>
          <p:nvGrpSpPr>
            <p:cNvPr id="75" name="Group 38"/>
            <p:cNvGrpSpPr/>
            <p:nvPr/>
          </p:nvGrpSpPr>
          <p:grpSpPr>
            <a:xfrm>
              <a:off x="3810000" y="3124200"/>
              <a:ext cx="414996" cy="3200400"/>
              <a:chOff x="3914336" y="2362200"/>
              <a:chExt cx="310660" cy="3962400"/>
            </a:xfrm>
          </p:grpSpPr>
          <p:sp>
            <p:nvSpPr>
              <p:cNvPr id="77" name="Isosceles Triangle 76"/>
              <p:cNvSpPr/>
              <p:nvPr/>
            </p:nvSpPr>
            <p:spPr>
              <a:xfrm>
                <a:off x="3914336" y="2362200"/>
                <a:ext cx="304800" cy="1981200"/>
              </a:xfrm>
              <a:prstGeom prst="triangle">
                <a:avLst/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C00000"/>
                </a:solidFill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8" name="Isosceles Triangle 77"/>
              <p:cNvSpPr/>
              <p:nvPr/>
            </p:nvSpPr>
            <p:spPr>
              <a:xfrm flipV="1">
                <a:off x="3920196" y="4343400"/>
                <a:ext cx="304800" cy="1981200"/>
              </a:xfrm>
              <a:prstGeom prst="triangle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76" name="Oval 75"/>
            <p:cNvSpPr/>
            <p:nvPr/>
          </p:nvSpPr>
          <p:spPr>
            <a:xfrm>
              <a:off x="3874182" y="4692124"/>
              <a:ext cx="268115" cy="119379"/>
            </a:xfrm>
            <a:prstGeom prst="ellipse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563047" y="4678180"/>
            <a:ext cx="253156" cy="1689326"/>
            <a:chOff x="4224186" y="236408"/>
            <a:chExt cx="167510" cy="2252434"/>
          </a:xfrm>
        </p:grpSpPr>
        <p:grpSp>
          <p:nvGrpSpPr>
            <p:cNvPr id="80" name="Group 79"/>
            <p:cNvGrpSpPr/>
            <p:nvPr/>
          </p:nvGrpSpPr>
          <p:grpSpPr>
            <a:xfrm rot="10800000">
              <a:off x="4267200" y="236408"/>
              <a:ext cx="86528" cy="2252434"/>
              <a:chOff x="6117158" y="554330"/>
              <a:chExt cx="325626" cy="2411665"/>
            </a:xfrm>
          </p:grpSpPr>
          <p:sp>
            <p:nvSpPr>
              <p:cNvPr id="82" name="Isosceles Triangle 81"/>
              <p:cNvSpPr/>
              <p:nvPr/>
            </p:nvSpPr>
            <p:spPr>
              <a:xfrm>
                <a:off x="6117158" y="554330"/>
                <a:ext cx="321194" cy="1211843"/>
              </a:xfrm>
              <a:prstGeom prst="triangle">
                <a:avLst>
                  <a:gd name="adj" fmla="val 46316"/>
                </a:avLst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3" name="Isosceles Triangle 82"/>
              <p:cNvSpPr/>
              <p:nvPr/>
            </p:nvSpPr>
            <p:spPr>
              <a:xfrm flipV="1">
                <a:off x="6121590" y="1754152"/>
                <a:ext cx="321194" cy="1211843"/>
              </a:xfrm>
              <a:prstGeom prst="triangle">
                <a:avLst>
                  <a:gd name="adj" fmla="val 46316"/>
                </a:avLst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81" name="Oval 80"/>
            <p:cNvSpPr/>
            <p:nvPr/>
          </p:nvSpPr>
          <p:spPr>
            <a:xfrm>
              <a:off x="4224186" y="1199612"/>
              <a:ext cx="167510" cy="33121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84" name="Oval 83"/>
          <p:cNvSpPr/>
          <p:nvPr/>
        </p:nvSpPr>
        <p:spPr>
          <a:xfrm>
            <a:off x="3801396" y="4692289"/>
            <a:ext cx="1776457" cy="170864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85" name="Group 84"/>
          <p:cNvGrpSpPr/>
          <p:nvPr/>
        </p:nvGrpSpPr>
        <p:grpSpPr>
          <a:xfrm>
            <a:off x="3675822" y="4622205"/>
            <a:ext cx="1992421" cy="1866733"/>
            <a:chOff x="2567214" y="3078455"/>
            <a:chExt cx="2656561" cy="2488976"/>
          </a:xfrm>
        </p:grpSpPr>
        <p:sp>
          <p:nvSpPr>
            <p:cNvPr id="86" name="TextBox 85"/>
            <p:cNvSpPr txBox="1"/>
            <p:nvPr/>
          </p:nvSpPr>
          <p:spPr>
            <a:xfrm>
              <a:off x="3392507" y="3078455"/>
              <a:ext cx="98874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768140" y="4045621"/>
              <a:ext cx="45563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605061" y="5013434"/>
              <a:ext cx="58730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567214" y="4039717"/>
              <a:ext cx="57593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180749" y="4831335"/>
              <a:ext cx="44906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284736" y="3191000"/>
              <a:ext cx="254171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636510" y="3492688"/>
              <a:ext cx="36050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584992" y="4483952"/>
              <a:ext cx="48062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190712" y="4860997"/>
              <a:ext cx="48654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816899" y="4497852"/>
              <a:ext cx="43972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779031" y="3583875"/>
              <a:ext cx="63396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122665" y="3259312"/>
              <a:ext cx="64919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7244158"/>
      </p:ext>
    </p:extLst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0.35299 -0.2092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43" y="-1046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45" dur="25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61" dur="25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91" dur="6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36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6" grpId="1" animBg="1"/>
      <p:bldP spid="37" grpId="0" animBg="1"/>
      <p:bldP spid="37" grpId="1" animBg="1"/>
      <p:bldP spid="37" grpId="2" animBg="1"/>
      <p:bldP spid="41" grpId="0" animBg="1"/>
      <p:bldP spid="41" grpId="1" animBg="1"/>
      <p:bldP spid="42" grpId="0" animBg="1"/>
      <p:bldP spid="42" grpId="1" animBg="1"/>
      <p:bldP spid="42" grpId="2" animBg="1"/>
      <p:bldP spid="40" grpId="0"/>
      <p:bldP spid="70" grpId="0"/>
      <p:bldP spid="8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5604482" y="2297900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2-Point Star 34"/>
          <p:cNvSpPr/>
          <p:nvPr/>
        </p:nvSpPr>
        <p:spPr>
          <a:xfrm>
            <a:off x="4046943" y="659219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281723" y="2818791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2-Point Star 36"/>
          <p:cNvSpPr/>
          <p:nvPr/>
        </p:nvSpPr>
        <p:spPr>
          <a:xfrm>
            <a:off x="6724184" y="1180110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2770286" y="3257794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32-Point Star 41"/>
          <p:cNvSpPr/>
          <p:nvPr/>
        </p:nvSpPr>
        <p:spPr>
          <a:xfrm>
            <a:off x="1212747" y="1619113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358"/>
            <a:ext cx="12192000" cy="696035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019" y="1364211"/>
            <a:ext cx="6441936" cy="356824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1247354" y="2716655"/>
            <a:ext cx="11049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দুটি পূরক কোণের সমষ্টি </a:t>
            </a:r>
            <a:r>
              <a:rPr lang="as-IN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ডিগ্রী</a:t>
            </a:r>
            <a:r>
              <a:rPr lang="as-IN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৮০   (খ) ৯০     (গ) ১০০    (ঘ) ১৮০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54110" y="1027721"/>
            <a:ext cx="6724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কুইজঃ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3767946" y="4656422"/>
            <a:ext cx="1876607" cy="1781508"/>
            <a:chOff x="6161398" y="1553752"/>
            <a:chExt cx="2502142" cy="2375344"/>
          </a:xfrm>
        </p:grpSpPr>
        <p:sp>
          <p:nvSpPr>
            <p:cNvPr id="72" name="Oval 71"/>
            <p:cNvSpPr/>
            <p:nvPr/>
          </p:nvSpPr>
          <p:spPr>
            <a:xfrm>
              <a:off x="6161398" y="1553752"/>
              <a:ext cx="2502142" cy="2375344"/>
            </a:xfrm>
            <a:prstGeom prst="ellipse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C00000"/>
              </a:solidFill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203200" h="14605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4-Point Star 72"/>
            <p:cNvSpPr/>
            <p:nvPr/>
          </p:nvSpPr>
          <p:spPr>
            <a:xfrm>
              <a:off x="7321536" y="2619427"/>
              <a:ext cx="165498" cy="214421"/>
            </a:xfrm>
            <a:prstGeom prst="star4">
              <a:avLst/>
            </a:prstGeom>
            <a:blipFill dpi="0"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613552" y="4999056"/>
            <a:ext cx="171645" cy="1049404"/>
            <a:chOff x="3810000" y="3124200"/>
            <a:chExt cx="414996" cy="3200400"/>
          </a:xfrm>
        </p:grpSpPr>
        <p:grpSp>
          <p:nvGrpSpPr>
            <p:cNvPr id="75" name="Group 38"/>
            <p:cNvGrpSpPr/>
            <p:nvPr/>
          </p:nvGrpSpPr>
          <p:grpSpPr>
            <a:xfrm>
              <a:off x="3810000" y="3124200"/>
              <a:ext cx="414996" cy="3200400"/>
              <a:chOff x="3914336" y="2362200"/>
              <a:chExt cx="310660" cy="3962400"/>
            </a:xfrm>
          </p:grpSpPr>
          <p:sp>
            <p:nvSpPr>
              <p:cNvPr id="77" name="Isosceles Triangle 76"/>
              <p:cNvSpPr/>
              <p:nvPr/>
            </p:nvSpPr>
            <p:spPr>
              <a:xfrm>
                <a:off x="3914336" y="2362200"/>
                <a:ext cx="304800" cy="1981200"/>
              </a:xfrm>
              <a:prstGeom prst="triangle">
                <a:avLst/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C00000"/>
                </a:solidFill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8" name="Isosceles Triangle 77"/>
              <p:cNvSpPr/>
              <p:nvPr/>
            </p:nvSpPr>
            <p:spPr>
              <a:xfrm flipV="1">
                <a:off x="3920196" y="4343400"/>
                <a:ext cx="304800" cy="1981200"/>
              </a:xfrm>
              <a:prstGeom prst="triangle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76" name="Oval 75"/>
            <p:cNvSpPr/>
            <p:nvPr/>
          </p:nvSpPr>
          <p:spPr>
            <a:xfrm>
              <a:off x="3874182" y="4692124"/>
              <a:ext cx="268115" cy="119379"/>
            </a:xfrm>
            <a:prstGeom prst="ellipse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563047" y="4678180"/>
            <a:ext cx="253156" cy="1689326"/>
            <a:chOff x="4224186" y="236408"/>
            <a:chExt cx="167510" cy="2252434"/>
          </a:xfrm>
        </p:grpSpPr>
        <p:grpSp>
          <p:nvGrpSpPr>
            <p:cNvPr id="80" name="Group 79"/>
            <p:cNvGrpSpPr/>
            <p:nvPr/>
          </p:nvGrpSpPr>
          <p:grpSpPr>
            <a:xfrm rot="10800000">
              <a:off x="4267200" y="236408"/>
              <a:ext cx="86528" cy="2252434"/>
              <a:chOff x="6117158" y="554330"/>
              <a:chExt cx="325626" cy="2411665"/>
            </a:xfrm>
          </p:grpSpPr>
          <p:sp>
            <p:nvSpPr>
              <p:cNvPr id="82" name="Isosceles Triangle 81"/>
              <p:cNvSpPr/>
              <p:nvPr/>
            </p:nvSpPr>
            <p:spPr>
              <a:xfrm>
                <a:off x="6117158" y="554330"/>
                <a:ext cx="321194" cy="1211843"/>
              </a:xfrm>
              <a:prstGeom prst="triangle">
                <a:avLst>
                  <a:gd name="adj" fmla="val 46316"/>
                </a:avLst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3" name="Isosceles Triangle 82"/>
              <p:cNvSpPr/>
              <p:nvPr/>
            </p:nvSpPr>
            <p:spPr>
              <a:xfrm flipV="1">
                <a:off x="6121590" y="1754152"/>
                <a:ext cx="321194" cy="1211843"/>
              </a:xfrm>
              <a:prstGeom prst="triangle">
                <a:avLst>
                  <a:gd name="adj" fmla="val 46316"/>
                </a:avLst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81" name="Oval 80"/>
            <p:cNvSpPr/>
            <p:nvPr/>
          </p:nvSpPr>
          <p:spPr>
            <a:xfrm>
              <a:off x="4224186" y="1199612"/>
              <a:ext cx="167510" cy="33121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84" name="Oval 83"/>
          <p:cNvSpPr/>
          <p:nvPr/>
        </p:nvSpPr>
        <p:spPr>
          <a:xfrm>
            <a:off x="3801396" y="4692289"/>
            <a:ext cx="1776457" cy="170864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85" name="Group 84"/>
          <p:cNvGrpSpPr/>
          <p:nvPr/>
        </p:nvGrpSpPr>
        <p:grpSpPr>
          <a:xfrm>
            <a:off x="3675822" y="4622205"/>
            <a:ext cx="1992421" cy="1866733"/>
            <a:chOff x="2567214" y="3078455"/>
            <a:chExt cx="2656561" cy="2488976"/>
          </a:xfrm>
        </p:grpSpPr>
        <p:sp>
          <p:nvSpPr>
            <p:cNvPr id="86" name="TextBox 85"/>
            <p:cNvSpPr txBox="1"/>
            <p:nvPr/>
          </p:nvSpPr>
          <p:spPr>
            <a:xfrm>
              <a:off x="3392507" y="3078455"/>
              <a:ext cx="98874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768140" y="4045621"/>
              <a:ext cx="45563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605061" y="5013434"/>
              <a:ext cx="58730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567214" y="4039717"/>
              <a:ext cx="57593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180749" y="4831335"/>
              <a:ext cx="44906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284736" y="3191000"/>
              <a:ext cx="254171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636510" y="3492688"/>
              <a:ext cx="36050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584992" y="4483952"/>
              <a:ext cx="48062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190712" y="4860997"/>
              <a:ext cx="48654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816899" y="4497852"/>
              <a:ext cx="43972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779031" y="3583875"/>
              <a:ext cx="63396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122665" y="3259312"/>
              <a:ext cx="64919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8499986"/>
      </p:ext>
    </p:extLst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0.35299 -0.2092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43" y="-1046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45" dur="25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61" dur="25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91" dur="6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36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6" grpId="1" animBg="1"/>
      <p:bldP spid="37" grpId="0" animBg="1"/>
      <p:bldP spid="37" grpId="1" animBg="1"/>
      <p:bldP spid="37" grpId="2" animBg="1"/>
      <p:bldP spid="41" grpId="0" animBg="1"/>
      <p:bldP spid="41" grpId="1" animBg="1"/>
      <p:bldP spid="42" grpId="0" animBg="1"/>
      <p:bldP spid="42" grpId="1" animBg="1"/>
      <p:bldP spid="42" grpId="2" animBg="1"/>
      <p:bldP spid="40" grpId="0"/>
      <p:bldP spid="70" grpId="0"/>
      <p:bldP spid="8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5604482" y="2297900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2-Point Star 34"/>
          <p:cNvSpPr/>
          <p:nvPr/>
        </p:nvSpPr>
        <p:spPr>
          <a:xfrm>
            <a:off x="4046943" y="659219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281723" y="2818791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2-Point Star 36"/>
          <p:cNvSpPr/>
          <p:nvPr/>
        </p:nvSpPr>
        <p:spPr>
          <a:xfrm>
            <a:off x="6724184" y="1180110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2770286" y="3257794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32-Point Star 41"/>
          <p:cNvSpPr/>
          <p:nvPr/>
        </p:nvSpPr>
        <p:spPr>
          <a:xfrm>
            <a:off x="1212747" y="1619113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358"/>
            <a:ext cx="12192000" cy="696035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019" y="1364211"/>
            <a:ext cx="6441936" cy="356824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1247354" y="2716655"/>
            <a:ext cx="11049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২৩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ধরনের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অমূলদ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(খ)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ঋনাত্বক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(গ)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(ঘ)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যৌগিক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54110" y="1027721"/>
            <a:ext cx="6724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কুইজঃ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১০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767946" y="4656422"/>
            <a:ext cx="1876607" cy="1781508"/>
            <a:chOff x="6161398" y="1553752"/>
            <a:chExt cx="2502142" cy="2375344"/>
          </a:xfrm>
        </p:grpSpPr>
        <p:sp>
          <p:nvSpPr>
            <p:cNvPr id="72" name="Oval 71"/>
            <p:cNvSpPr/>
            <p:nvPr/>
          </p:nvSpPr>
          <p:spPr>
            <a:xfrm>
              <a:off x="6161398" y="1553752"/>
              <a:ext cx="2502142" cy="2375344"/>
            </a:xfrm>
            <a:prstGeom prst="ellipse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C00000"/>
              </a:solidFill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203200" h="14605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4-Point Star 72"/>
            <p:cNvSpPr/>
            <p:nvPr/>
          </p:nvSpPr>
          <p:spPr>
            <a:xfrm>
              <a:off x="7321536" y="2619427"/>
              <a:ext cx="165498" cy="214421"/>
            </a:xfrm>
            <a:prstGeom prst="star4">
              <a:avLst/>
            </a:prstGeom>
            <a:blipFill dpi="0"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613552" y="4999056"/>
            <a:ext cx="171645" cy="1049404"/>
            <a:chOff x="3810000" y="3124200"/>
            <a:chExt cx="414996" cy="3200400"/>
          </a:xfrm>
        </p:grpSpPr>
        <p:grpSp>
          <p:nvGrpSpPr>
            <p:cNvPr id="75" name="Group 38"/>
            <p:cNvGrpSpPr/>
            <p:nvPr/>
          </p:nvGrpSpPr>
          <p:grpSpPr>
            <a:xfrm>
              <a:off x="3810000" y="3124200"/>
              <a:ext cx="414996" cy="3200400"/>
              <a:chOff x="3914336" y="2362200"/>
              <a:chExt cx="310660" cy="3962400"/>
            </a:xfrm>
          </p:grpSpPr>
          <p:sp>
            <p:nvSpPr>
              <p:cNvPr id="77" name="Isosceles Triangle 76"/>
              <p:cNvSpPr/>
              <p:nvPr/>
            </p:nvSpPr>
            <p:spPr>
              <a:xfrm>
                <a:off x="3914336" y="2362200"/>
                <a:ext cx="304800" cy="1981200"/>
              </a:xfrm>
              <a:prstGeom prst="triangle">
                <a:avLst/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C00000"/>
                </a:solidFill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8" name="Isosceles Triangle 77"/>
              <p:cNvSpPr/>
              <p:nvPr/>
            </p:nvSpPr>
            <p:spPr>
              <a:xfrm flipV="1">
                <a:off x="3920196" y="4343400"/>
                <a:ext cx="304800" cy="1981200"/>
              </a:xfrm>
              <a:prstGeom prst="triangle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76" name="Oval 75"/>
            <p:cNvSpPr/>
            <p:nvPr/>
          </p:nvSpPr>
          <p:spPr>
            <a:xfrm>
              <a:off x="3874182" y="4692124"/>
              <a:ext cx="268115" cy="119379"/>
            </a:xfrm>
            <a:prstGeom prst="ellipse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563047" y="4678180"/>
            <a:ext cx="253156" cy="1689326"/>
            <a:chOff x="4224186" y="236408"/>
            <a:chExt cx="167510" cy="2252434"/>
          </a:xfrm>
        </p:grpSpPr>
        <p:grpSp>
          <p:nvGrpSpPr>
            <p:cNvPr id="80" name="Group 79"/>
            <p:cNvGrpSpPr/>
            <p:nvPr/>
          </p:nvGrpSpPr>
          <p:grpSpPr>
            <a:xfrm rot="10800000">
              <a:off x="4267200" y="236408"/>
              <a:ext cx="86528" cy="2252434"/>
              <a:chOff x="6117158" y="554330"/>
              <a:chExt cx="325626" cy="2411665"/>
            </a:xfrm>
          </p:grpSpPr>
          <p:sp>
            <p:nvSpPr>
              <p:cNvPr id="82" name="Isosceles Triangle 81"/>
              <p:cNvSpPr/>
              <p:nvPr/>
            </p:nvSpPr>
            <p:spPr>
              <a:xfrm>
                <a:off x="6117158" y="554330"/>
                <a:ext cx="321194" cy="1211843"/>
              </a:xfrm>
              <a:prstGeom prst="triangle">
                <a:avLst>
                  <a:gd name="adj" fmla="val 46316"/>
                </a:avLst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3" name="Isosceles Triangle 82"/>
              <p:cNvSpPr/>
              <p:nvPr/>
            </p:nvSpPr>
            <p:spPr>
              <a:xfrm flipV="1">
                <a:off x="6121590" y="1754152"/>
                <a:ext cx="321194" cy="1211843"/>
              </a:xfrm>
              <a:prstGeom prst="triangle">
                <a:avLst>
                  <a:gd name="adj" fmla="val 46316"/>
                </a:avLst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81" name="Oval 80"/>
            <p:cNvSpPr/>
            <p:nvPr/>
          </p:nvSpPr>
          <p:spPr>
            <a:xfrm>
              <a:off x="4224186" y="1199612"/>
              <a:ext cx="167510" cy="33121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84" name="Oval 83"/>
          <p:cNvSpPr/>
          <p:nvPr/>
        </p:nvSpPr>
        <p:spPr>
          <a:xfrm>
            <a:off x="3801396" y="4692289"/>
            <a:ext cx="1776457" cy="170864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85" name="Group 84"/>
          <p:cNvGrpSpPr/>
          <p:nvPr/>
        </p:nvGrpSpPr>
        <p:grpSpPr>
          <a:xfrm>
            <a:off x="3675822" y="4622205"/>
            <a:ext cx="1992421" cy="1866733"/>
            <a:chOff x="2567214" y="3078455"/>
            <a:chExt cx="2656561" cy="2488976"/>
          </a:xfrm>
        </p:grpSpPr>
        <p:sp>
          <p:nvSpPr>
            <p:cNvPr id="86" name="TextBox 85"/>
            <p:cNvSpPr txBox="1"/>
            <p:nvPr/>
          </p:nvSpPr>
          <p:spPr>
            <a:xfrm>
              <a:off x="3392507" y="3078455"/>
              <a:ext cx="98874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768140" y="4045621"/>
              <a:ext cx="45563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605061" y="5013434"/>
              <a:ext cx="58730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567214" y="4039717"/>
              <a:ext cx="57593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180749" y="4831335"/>
              <a:ext cx="44906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284736" y="3191000"/>
              <a:ext cx="254171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636510" y="3492688"/>
              <a:ext cx="36050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584992" y="4483952"/>
              <a:ext cx="48062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190712" y="4860997"/>
              <a:ext cx="48654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816899" y="4497852"/>
              <a:ext cx="43972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779031" y="3583875"/>
              <a:ext cx="63396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122665" y="3259312"/>
              <a:ext cx="64919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42997890"/>
      </p:ext>
    </p:extLst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0.35299 -0.2092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43" y="-1046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45" dur="25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61" dur="25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91" dur="6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36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6" grpId="1" animBg="1"/>
      <p:bldP spid="37" grpId="0" animBg="1"/>
      <p:bldP spid="37" grpId="1" animBg="1"/>
      <p:bldP spid="37" grpId="2" animBg="1"/>
      <p:bldP spid="41" grpId="0" animBg="1"/>
      <p:bldP spid="41" grpId="1" animBg="1"/>
      <p:bldP spid="42" grpId="0" animBg="1"/>
      <p:bldP spid="42" grpId="1" animBg="1"/>
      <p:bldP spid="42" grpId="2" animBg="1"/>
      <p:bldP spid="40" grpId="0"/>
      <p:bldP spid="70" grpId="0"/>
      <p:bldP spid="8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5604482" y="2297900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2-Point Star 34"/>
          <p:cNvSpPr/>
          <p:nvPr/>
        </p:nvSpPr>
        <p:spPr>
          <a:xfrm>
            <a:off x="4046943" y="659219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281723" y="2818791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2-Point Star 36"/>
          <p:cNvSpPr/>
          <p:nvPr/>
        </p:nvSpPr>
        <p:spPr>
          <a:xfrm>
            <a:off x="6724184" y="1180110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2770286" y="3257794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32-Point Star 41"/>
          <p:cNvSpPr/>
          <p:nvPr/>
        </p:nvSpPr>
        <p:spPr>
          <a:xfrm>
            <a:off x="1212747" y="1619113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358"/>
            <a:ext cx="12192000" cy="696035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019" y="1364211"/>
            <a:ext cx="6441936" cy="356824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1247354" y="2716655"/>
            <a:ext cx="11049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আয়তক্ষেত্রের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৭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৪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পরিসীমা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৩সেমি   (খ) ৫.৫সেমি    (গ)১১সেমি  (ঘ) ২২সেমি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54110" y="1027721"/>
            <a:ext cx="6724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কুইজঃ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১১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767946" y="4656422"/>
            <a:ext cx="1876607" cy="1781508"/>
            <a:chOff x="6161398" y="1553752"/>
            <a:chExt cx="2502142" cy="2375344"/>
          </a:xfrm>
        </p:grpSpPr>
        <p:sp>
          <p:nvSpPr>
            <p:cNvPr id="72" name="Oval 71"/>
            <p:cNvSpPr/>
            <p:nvPr/>
          </p:nvSpPr>
          <p:spPr>
            <a:xfrm>
              <a:off x="6161398" y="1553752"/>
              <a:ext cx="2502142" cy="2375344"/>
            </a:xfrm>
            <a:prstGeom prst="ellipse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C00000"/>
              </a:solidFill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203200" h="14605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4-Point Star 72"/>
            <p:cNvSpPr/>
            <p:nvPr/>
          </p:nvSpPr>
          <p:spPr>
            <a:xfrm>
              <a:off x="7321536" y="2619427"/>
              <a:ext cx="165498" cy="214421"/>
            </a:xfrm>
            <a:prstGeom prst="star4">
              <a:avLst/>
            </a:prstGeom>
            <a:blipFill dpi="0"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613552" y="4999056"/>
            <a:ext cx="171645" cy="1049404"/>
            <a:chOff x="3810000" y="3124200"/>
            <a:chExt cx="414996" cy="3200400"/>
          </a:xfrm>
        </p:grpSpPr>
        <p:grpSp>
          <p:nvGrpSpPr>
            <p:cNvPr id="75" name="Group 38"/>
            <p:cNvGrpSpPr/>
            <p:nvPr/>
          </p:nvGrpSpPr>
          <p:grpSpPr>
            <a:xfrm>
              <a:off x="3810000" y="3124200"/>
              <a:ext cx="414996" cy="3200400"/>
              <a:chOff x="3914336" y="2362200"/>
              <a:chExt cx="310660" cy="3962400"/>
            </a:xfrm>
          </p:grpSpPr>
          <p:sp>
            <p:nvSpPr>
              <p:cNvPr id="77" name="Isosceles Triangle 76"/>
              <p:cNvSpPr/>
              <p:nvPr/>
            </p:nvSpPr>
            <p:spPr>
              <a:xfrm>
                <a:off x="3914336" y="2362200"/>
                <a:ext cx="304800" cy="1981200"/>
              </a:xfrm>
              <a:prstGeom prst="triangle">
                <a:avLst/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C00000"/>
                </a:solidFill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8" name="Isosceles Triangle 77"/>
              <p:cNvSpPr/>
              <p:nvPr/>
            </p:nvSpPr>
            <p:spPr>
              <a:xfrm flipV="1">
                <a:off x="3920196" y="4343400"/>
                <a:ext cx="304800" cy="1981200"/>
              </a:xfrm>
              <a:prstGeom prst="triangle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76" name="Oval 75"/>
            <p:cNvSpPr/>
            <p:nvPr/>
          </p:nvSpPr>
          <p:spPr>
            <a:xfrm>
              <a:off x="3874182" y="4692124"/>
              <a:ext cx="268115" cy="119379"/>
            </a:xfrm>
            <a:prstGeom prst="ellipse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563047" y="4678180"/>
            <a:ext cx="253156" cy="1689326"/>
            <a:chOff x="4224186" y="236408"/>
            <a:chExt cx="167510" cy="2252434"/>
          </a:xfrm>
        </p:grpSpPr>
        <p:grpSp>
          <p:nvGrpSpPr>
            <p:cNvPr id="80" name="Group 79"/>
            <p:cNvGrpSpPr/>
            <p:nvPr/>
          </p:nvGrpSpPr>
          <p:grpSpPr>
            <a:xfrm rot="10800000">
              <a:off x="4267200" y="236408"/>
              <a:ext cx="86528" cy="2252434"/>
              <a:chOff x="6117158" y="554330"/>
              <a:chExt cx="325626" cy="2411665"/>
            </a:xfrm>
          </p:grpSpPr>
          <p:sp>
            <p:nvSpPr>
              <p:cNvPr id="82" name="Isosceles Triangle 81"/>
              <p:cNvSpPr/>
              <p:nvPr/>
            </p:nvSpPr>
            <p:spPr>
              <a:xfrm>
                <a:off x="6117158" y="554330"/>
                <a:ext cx="321194" cy="1211843"/>
              </a:xfrm>
              <a:prstGeom prst="triangle">
                <a:avLst>
                  <a:gd name="adj" fmla="val 46316"/>
                </a:avLst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3" name="Isosceles Triangle 82"/>
              <p:cNvSpPr/>
              <p:nvPr/>
            </p:nvSpPr>
            <p:spPr>
              <a:xfrm flipV="1">
                <a:off x="6121590" y="1754152"/>
                <a:ext cx="321194" cy="1211843"/>
              </a:xfrm>
              <a:prstGeom prst="triangle">
                <a:avLst>
                  <a:gd name="adj" fmla="val 46316"/>
                </a:avLst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81" name="Oval 80"/>
            <p:cNvSpPr/>
            <p:nvPr/>
          </p:nvSpPr>
          <p:spPr>
            <a:xfrm>
              <a:off x="4224186" y="1199612"/>
              <a:ext cx="167510" cy="33121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84" name="Oval 83"/>
          <p:cNvSpPr/>
          <p:nvPr/>
        </p:nvSpPr>
        <p:spPr>
          <a:xfrm>
            <a:off x="3801396" y="4692289"/>
            <a:ext cx="1776457" cy="170864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85" name="Group 84"/>
          <p:cNvGrpSpPr/>
          <p:nvPr/>
        </p:nvGrpSpPr>
        <p:grpSpPr>
          <a:xfrm>
            <a:off x="3675822" y="4622205"/>
            <a:ext cx="1992421" cy="1866733"/>
            <a:chOff x="2567214" y="3078455"/>
            <a:chExt cx="2656561" cy="2488976"/>
          </a:xfrm>
        </p:grpSpPr>
        <p:sp>
          <p:nvSpPr>
            <p:cNvPr id="86" name="TextBox 85"/>
            <p:cNvSpPr txBox="1"/>
            <p:nvPr/>
          </p:nvSpPr>
          <p:spPr>
            <a:xfrm>
              <a:off x="3392507" y="3078455"/>
              <a:ext cx="98874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768140" y="4045621"/>
              <a:ext cx="45563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605061" y="5013434"/>
              <a:ext cx="58730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567214" y="4039717"/>
              <a:ext cx="57593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180749" y="4831335"/>
              <a:ext cx="44906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284736" y="3191000"/>
              <a:ext cx="254171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636510" y="3492688"/>
              <a:ext cx="36050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584992" y="4483952"/>
              <a:ext cx="48062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190712" y="4860997"/>
              <a:ext cx="48654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816899" y="4497852"/>
              <a:ext cx="43972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779031" y="3583875"/>
              <a:ext cx="63396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122665" y="3259312"/>
              <a:ext cx="64919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0950987"/>
      </p:ext>
    </p:extLst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0.35299 -0.2092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43" y="-1046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45" dur="25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61" dur="25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91" dur="6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36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6" grpId="1" animBg="1"/>
      <p:bldP spid="37" grpId="0" animBg="1"/>
      <p:bldP spid="37" grpId="1" animBg="1"/>
      <p:bldP spid="37" grpId="2" animBg="1"/>
      <p:bldP spid="41" grpId="0" animBg="1"/>
      <p:bldP spid="41" grpId="1" animBg="1"/>
      <p:bldP spid="42" grpId="0" animBg="1"/>
      <p:bldP spid="42" grpId="1" animBg="1"/>
      <p:bldP spid="42" grpId="2" animBg="1"/>
      <p:bldP spid="40" grpId="0"/>
      <p:bldP spid="70" grpId="0"/>
      <p:bldP spid="8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5604482" y="2297900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2-Point Star 34"/>
          <p:cNvSpPr/>
          <p:nvPr/>
        </p:nvSpPr>
        <p:spPr>
          <a:xfrm>
            <a:off x="4046943" y="659219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281723" y="2818791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2-Point Star 36"/>
          <p:cNvSpPr/>
          <p:nvPr/>
        </p:nvSpPr>
        <p:spPr>
          <a:xfrm>
            <a:off x="6724184" y="1180110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2770286" y="3257794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32-Point Star 41"/>
          <p:cNvSpPr/>
          <p:nvPr/>
        </p:nvSpPr>
        <p:spPr>
          <a:xfrm>
            <a:off x="1212747" y="1619113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358"/>
            <a:ext cx="12192000" cy="696035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019" y="1364211"/>
            <a:ext cx="6441936" cy="356824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1247354" y="2716655"/>
            <a:ext cx="11049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পরিসংখ্যানে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ব্যবহারিত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চলক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(খ)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(গ)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(ঘ)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পাঁচ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54110" y="1027721"/>
            <a:ext cx="6724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কুইজঃ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১২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767946" y="4656422"/>
            <a:ext cx="1876607" cy="1781508"/>
            <a:chOff x="6161398" y="1553752"/>
            <a:chExt cx="2502142" cy="2375344"/>
          </a:xfrm>
        </p:grpSpPr>
        <p:sp>
          <p:nvSpPr>
            <p:cNvPr id="72" name="Oval 71"/>
            <p:cNvSpPr/>
            <p:nvPr/>
          </p:nvSpPr>
          <p:spPr>
            <a:xfrm>
              <a:off x="6161398" y="1553752"/>
              <a:ext cx="2502142" cy="2375344"/>
            </a:xfrm>
            <a:prstGeom prst="ellipse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C00000"/>
              </a:solidFill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203200" h="14605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4-Point Star 72"/>
            <p:cNvSpPr/>
            <p:nvPr/>
          </p:nvSpPr>
          <p:spPr>
            <a:xfrm>
              <a:off x="7321536" y="2619427"/>
              <a:ext cx="165498" cy="214421"/>
            </a:xfrm>
            <a:prstGeom prst="star4">
              <a:avLst/>
            </a:prstGeom>
            <a:blipFill dpi="0"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613552" y="4999056"/>
            <a:ext cx="171645" cy="1049404"/>
            <a:chOff x="3810000" y="3124200"/>
            <a:chExt cx="414996" cy="3200400"/>
          </a:xfrm>
        </p:grpSpPr>
        <p:grpSp>
          <p:nvGrpSpPr>
            <p:cNvPr id="75" name="Group 38"/>
            <p:cNvGrpSpPr/>
            <p:nvPr/>
          </p:nvGrpSpPr>
          <p:grpSpPr>
            <a:xfrm>
              <a:off x="3810000" y="3124200"/>
              <a:ext cx="414996" cy="3200400"/>
              <a:chOff x="3914336" y="2362200"/>
              <a:chExt cx="310660" cy="3962400"/>
            </a:xfrm>
          </p:grpSpPr>
          <p:sp>
            <p:nvSpPr>
              <p:cNvPr id="77" name="Isosceles Triangle 76"/>
              <p:cNvSpPr/>
              <p:nvPr/>
            </p:nvSpPr>
            <p:spPr>
              <a:xfrm>
                <a:off x="3914336" y="2362200"/>
                <a:ext cx="304800" cy="1981200"/>
              </a:xfrm>
              <a:prstGeom prst="triangle">
                <a:avLst/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C00000"/>
                </a:solidFill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8" name="Isosceles Triangle 77"/>
              <p:cNvSpPr/>
              <p:nvPr/>
            </p:nvSpPr>
            <p:spPr>
              <a:xfrm flipV="1">
                <a:off x="3920196" y="4343400"/>
                <a:ext cx="304800" cy="1981200"/>
              </a:xfrm>
              <a:prstGeom prst="triangle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76" name="Oval 75"/>
            <p:cNvSpPr/>
            <p:nvPr/>
          </p:nvSpPr>
          <p:spPr>
            <a:xfrm>
              <a:off x="3874182" y="4692124"/>
              <a:ext cx="268115" cy="119379"/>
            </a:xfrm>
            <a:prstGeom prst="ellipse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563047" y="4678180"/>
            <a:ext cx="253156" cy="1689326"/>
            <a:chOff x="4224186" y="236408"/>
            <a:chExt cx="167510" cy="2252434"/>
          </a:xfrm>
        </p:grpSpPr>
        <p:grpSp>
          <p:nvGrpSpPr>
            <p:cNvPr id="80" name="Group 79"/>
            <p:cNvGrpSpPr/>
            <p:nvPr/>
          </p:nvGrpSpPr>
          <p:grpSpPr>
            <a:xfrm rot="10800000">
              <a:off x="4267200" y="236408"/>
              <a:ext cx="86528" cy="2252434"/>
              <a:chOff x="6117158" y="554330"/>
              <a:chExt cx="325626" cy="2411665"/>
            </a:xfrm>
          </p:grpSpPr>
          <p:sp>
            <p:nvSpPr>
              <p:cNvPr id="82" name="Isosceles Triangle 81"/>
              <p:cNvSpPr/>
              <p:nvPr/>
            </p:nvSpPr>
            <p:spPr>
              <a:xfrm>
                <a:off x="6117158" y="554330"/>
                <a:ext cx="321194" cy="1211843"/>
              </a:xfrm>
              <a:prstGeom prst="triangle">
                <a:avLst>
                  <a:gd name="adj" fmla="val 46316"/>
                </a:avLst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3" name="Isosceles Triangle 82"/>
              <p:cNvSpPr/>
              <p:nvPr/>
            </p:nvSpPr>
            <p:spPr>
              <a:xfrm flipV="1">
                <a:off x="6121590" y="1754152"/>
                <a:ext cx="321194" cy="1211843"/>
              </a:xfrm>
              <a:prstGeom prst="triangle">
                <a:avLst>
                  <a:gd name="adj" fmla="val 46316"/>
                </a:avLst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81" name="Oval 80"/>
            <p:cNvSpPr/>
            <p:nvPr/>
          </p:nvSpPr>
          <p:spPr>
            <a:xfrm>
              <a:off x="4224186" y="1199612"/>
              <a:ext cx="167510" cy="33121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84" name="Oval 83"/>
          <p:cNvSpPr/>
          <p:nvPr/>
        </p:nvSpPr>
        <p:spPr>
          <a:xfrm>
            <a:off x="3801396" y="4692289"/>
            <a:ext cx="1776457" cy="170864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85" name="Group 84"/>
          <p:cNvGrpSpPr/>
          <p:nvPr/>
        </p:nvGrpSpPr>
        <p:grpSpPr>
          <a:xfrm>
            <a:off x="3675822" y="4622205"/>
            <a:ext cx="1992421" cy="1866733"/>
            <a:chOff x="2567214" y="3078455"/>
            <a:chExt cx="2656561" cy="2488976"/>
          </a:xfrm>
        </p:grpSpPr>
        <p:sp>
          <p:nvSpPr>
            <p:cNvPr id="86" name="TextBox 85"/>
            <p:cNvSpPr txBox="1"/>
            <p:nvPr/>
          </p:nvSpPr>
          <p:spPr>
            <a:xfrm>
              <a:off x="3392507" y="3078455"/>
              <a:ext cx="98874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768140" y="4045621"/>
              <a:ext cx="45563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605061" y="5013434"/>
              <a:ext cx="58730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567214" y="4039717"/>
              <a:ext cx="57593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180749" y="4831335"/>
              <a:ext cx="44906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284736" y="3191000"/>
              <a:ext cx="254171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636510" y="3492688"/>
              <a:ext cx="36050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584992" y="4483952"/>
              <a:ext cx="48062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190712" y="4860997"/>
              <a:ext cx="48654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816899" y="4497852"/>
              <a:ext cx="43972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779031" y="3583875"/>
              <a:ext cx="63396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122665" y="3259312"/>
              <a:ext cx="64919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48114315"/>
      </p:ext>
    </p:extLst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0.35299 -0.2092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43" y="-1046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45" dur="25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61" dur="25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91" dur="6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36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6" grpId="1" animBg="1"/>
      <p:bldP spid="37" grpId="0" animBg="1"/>
      <p:bldP spid="37" grpId="1" animBg="1"/>
      <p:bldP spid="37" grpId="2" animBg="1"/>
      <p:bldP spid="41" grpId="0" animBg="1"/>
      <p:bldP spid="41" grpId="1" animBg="1"/>
      <p:bldP spid="42" grpId="0" animBg="1"/>
      <p:bldP spid="42" grpId="1" animBg="1"/>
      <p:bldP spid="42" grpId="2" animBg="1"/>
      <p:bldP spid="40" grpId="0"/>
      <p:bldP spid="70" grpId="0"/>
      <p:bldP spid="8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5604482" y="2297900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2-Point Star 34"/>
          <p:cNvSpPr/>
          <p:nvPr/>
        </p:nvSpPr>
        <p:spPr>
          <a:xfrm>
            <a:off x="4046943" y="659219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281723" y="2818791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2-Point Star 36"/>
          <p:cNvSpPr/>
          <p:nvPr/>
        </p:nvSpPr>
        <p:spPr>
          <a:xfrm>
            <a:off x="6724184" y="1180110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2770286" y="3257794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32-Point Star 41"/>
          <p:cNvSpPr/>
          <p:nvPr/>
        </p:nvSpPr>
        <p:spPr>
          <a:xfrm>
            <a:off x="1212747" y="1619113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358"/>
            <a:ext cx="12192000" cy="696035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019" y="1364211"/>
            <a:ext cx="6441936" cy="356824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1247354" y="2716655"/>
            <a:ext cx="11049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 খাদ্যে প্রোটিন বেশি?</a:t>
            </a:r>
            <a:r>
              <a:rPr lang="as-IN" sz="3600" dirty="0"/>
              <a:t> </a:t>
            </a:r>
            <a:endParaRPr lang="en-US" sz="3600" dirty="0" smtClean="0"/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(খ)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মশুর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(গ)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(ঘ)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আলু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54110" y="1027721"/>
            <a:ext cx="6724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কুইজঃ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13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767946" y="4656422"/>
            <a:ext cx="1876607" cy="1781508"/>
            <a:chOff x="6161398" y="1553752"/>
            <a:chExt cx="2502142" cy="2375344"/>
          </a:xfrm>
        </p:grpSpPr>
        <p:sp>
          <p:nvSpPr>
            <p:cNvPr id="72" name="Oval 71"/>
            <p:cNvSpPr/>
            <p:nvPr/>
          </p:nvSpPr>
          <p:spPr>
            <a:xfrm>
              <a:off x="6161398" y="1553752"/>
              <a:ext cx="2502142" cy="2375344"/>
            </a:xfrm>
            <a:prstGeom prst="ellipse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C00000"/>
              </a:solidFill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203200" h="14605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4-Point Star 72"/>
            <p:cNvSpPr/>
            <p:nvPr/>
          </p:nvSpPr>
          <p:spPr>
            <a:xfrm>
              <a:off x="7321536" y="2619427"/>
              <a:ext cx="165498" cy="214421"/>
            </a:xfrm>
            <a:prstGeom prst="star4">
              <a:avLst/>
            </a:prstGeom>
            <a:blipFill dpi="0"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613552" y="4999056"/>
            <a:ext cx="171645" cy="1049404"/>
            <a:chOff x="3810000" y="3124200"/>
            <a:chExt cx="414996" cy="3200400"/>
          </a:xfrm>
        </p:grpSpPr>
        <p:grpSp>
          <p:nvGrpSpPr>
            <p:cNvPr id="75" name="Group 38"/>
            <p:cNvGrpSpPr/>
            <p:nvPr/>
          </p:nvGrpSpPr>
          <p:grpSpPr>
            <a:xfrm>
              <a:off x="3810000" y="3124200"/>
              <a:ext cx="414996" cy="3200400"/>
              <a:chOff x="3914336" y="2362200"/>
              <a:chExt cx="310660" cy="3962400"/>
            </a:xfrm>
          </p:grpSpPr>
          <p:sp>
            <p:nvSpPr>
              <p:cNvPr id="77" name="Isosceles Triangle 76"/>
              <p:cNvSpPr/>
              <p:nvPr/>
            </p:nvSpPr>
            <p:spPr>
              <a:xfrm>
                <a:off x="3914336" y="2362200"/>
                <a:ext cx="304800" cy="1981200"/>
              </a:xfrm>
              <a:prstGeom prst="triangle">
                <a:avLst/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C00000"/>
                </a:solidFill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8" name="Isosceles Triangle 77"/>
              <p:cNvSpPr/>
              <p:nvPr/>
            </p:nvSpPr>
            <p:spPr>
              <a:xfrm flipV="1">
                <a:off x="3920196" y="4343400"/>
                <a:ext cx="304800" cy="1981200"/>
              </a:xfrm>
              <a:prstGeom prst="triangle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76" name="Oval 75"/>
            <p:cNvSpPr/>
            <p:nvPr/>
          </p:nvSpPr>
          <p:spPr>
            <a:xfrm>
              <a:off x="3874182" y="4692124"/>
              <a:ext cx="268115" cy="119379"/>
            </a:xfrm>
            <a:prstGeom prst="ellipse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563047" y="4678180"/>
            <a:ext cx="253156" cy="1689326"/>
            <a:chOff x="4224186" y="236408"/>
            <a:chExt cx="167510" cy="2252434"/>
          </a:xfrm>
        </p:grpSpPr>
        <p:grpSp>
          <p:nvGrpSpPr>
            <p:cNvPr id="80" name="Group 79"/>
            <p:cNvGrpSpPr/>
            <p:nvPr/>
          </p:nvGrpSpPr>
          <p:grpSpPr>
            <a:xfrm rot="10800000">
              <a:off x="4267200" y="236408"/>
              <a:ext cx="86528" cy="2252434"/>
              <a:chOff x="6117158" y="554330"/>
              <a:chExt cx="325626" cy="2411665"/>
            </a:xfrm>
          </p:grpSpPr>
          <p:sp>
            <p:nvSpPr>
              <p:cNvPr id="82" name="Isosceles Triangle 81"/>
              <p:cNvSpPr/>
              <p:nvPr/>
            </p:nvSpPr>
            <p:spPr>
              <a:xfrm>
                <a:off x="6117158" y="554330"/>
                <a:ext cx="321194" cy="1211843"/>
              </a:xfrm>
              <a:prstGeom prst="triangle">
                <a:avLst>
                  <a:gd name="adj" fmla="val 46316"/>
                </a:avLst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3" name="Isosceles Triangle 82"/>
              <p:cNvSpPr/>
              <p:nvPr/>
            </p:nvSpPr>
            <p:spPr>
              <a:xfrm flipV="1">
                <a:off x="6121590" y="1754152"/>
                <a:ext cx="321194" cy="1211843"/>
              </a:xfrm>
              <a:prstGeom prst="triangle">
                <a:avLst>
                  <a:gd name="adj" fmla="val 46316"/>
                </a:avLst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81" name="Oval 80"/>
            <p:cNvSpPr/>
            <p:nvPr/>
          </p:nvSpPr>
          <p:spPr>
            <a:xfrm>
              <a:off x="4224186" y="1199612"/>
              <a:ext cx="167510" cy="33121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84" name="Oval 83"/>
          <p:cNvSpPr/>
          <p:nvPr/>
        </p:nvSpPr>
        <p:spPr>
          <a:xfrm>
            <a:off x="3801396" y="4692289"/>
            <a:ext cx="1776457" cy="170864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85" name="Group 84"/>
          <p:cNvGrpSpPr/>
          <p:nvPr/>
        </p:nvGrpSpPr>
        <p:grpSpPr>
          <a:xfrm>
            <a:off x="3675822" y="4622205"/>
            <a:ext cx="1992421" cy="1866733"/>
            <a:chOff x="2567214" y="3078455"/>
            <a:chExt cx="2656561" cy="2488976"/>
          </a:xfrm>
        </p:grpSpPr>
        <p:sp>
          <p:nvSpPr>
            <p:cNvPr id="86" name="TextBox 85"/>
            <p:cNvSpPr txBox="1"/>
            <p:nvPr/>
          </p:nvSpPr>
          <p:spPr>
            <a:xfrm>
              <a:off x="3392507" y="3078455"/>
              <a:ext cx="98874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768140" y="4045621"/>
              <a:ext cx="45563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605061" y="5013434"/>
              <a:ext cx="58730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567214" y="4039717"/>
              <a:ext cx="57593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180749" y="4831335"/>
              <a:ext cx="44906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284736" y="3191000"/>
              <a:ext cx="254171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636510" y="3492688"/>
              <a:ext cx="36050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584992" y="4483952"/>
              <a:ext cx="48062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190712" y="4860997"/>
              <a:ext cx="48654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816899" y="4497852"/>
              <a:ext cx="43972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779031" y="3583875"/>
              <a:ext cx="63396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122665" y="3259312"/>
              <a:ext cx="64919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12933493"/>
      </p:ext>
    </p:extLst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0.35299 -0.2092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43" y="-1046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45" dur="25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61" dur="25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91" dur="6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36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6" grpId="1" animBg="1"/>
      <p:bldP spid="37" grpId="0" animBg="1"/>
      <p:bldP spid="37" grpId="1" animBg="1"/>
      <p:bldP spid="37" grpId="2" animBg="1"/>
      <p:bldP spid="41" grpId="0" animBg="1"/>
      <p:bldP spid="41" grpId="1" animBg="1"/>
      <p:bldP spid="42" grpId="0" animBg="1"/>
      <p:bldP spid="42" grpId="1" animBg="1"/>
      <p:bldP spid="42" grpId="2" animBg="1"/>
      <p:bldP spid="40" grpId="0"/>
      <p:bldP spid="70" grpId="0"/>
      <p:bldP spid="8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5604482" y="2297900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2-Point Star 34"/>
          <p:cNvSpPr/>
          <p:nvPr/>
        </p:nvSpPr>
        <p:spPr>
          <a:xfrm>
            <a:off x="4046943" y="659219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281723" y="2818791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2-Point Star 36"/>
          <p:cNvSpPr/>
          <p:nvPr/>
        </p:nvSpPr>
        <p:spPr>
          <a:xfrm>
            <a:off x="6724184" y="1180110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2770286" y="3257794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32-Point Star 41"/>
          <p:cNvSpPr/>
          <p:nvPr/>
        </p:nvSpPr>
        <p:spPr>
          <a:xfrm>
            <a:off x="1212747" y="1619113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358"/>
            <a:ext cx="12192000" cy="696035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019" y="1364211"/>
            <a:ext cx="6441936" cy="356824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1247354" y="2716655"/>
            <a:ext cx="110492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প্রধানমন্ত্রীর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মুজিব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(খ)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উদ্দীন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আহমদ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ফজলুল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(ঘ)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জিয়াউর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রহমান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54110" y="1027721"/>
            <a:ext cx="6724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কুইজঃ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১৪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767946" y="4656422"/>
            <a:ext cx="1876607" cy="1781508"/>
            <a:chOff x="6161398" y="1553752"/>
            <a:chExt cx="2502142" cy="2375344"/>
          </a:xfrm>
        </p:grpSpPr>
        <p:sp>
          <p:nvSpPr>
            <p:cNvPr id="72" name="Oval 71"/>
            <p:cNvSpPr/>
            <p:nvPr/>
          </p:nvSpPr>
          <p:spPr>
            <a:xfrm>
              <a:off x="6161398" y="1553752"/>
              <a:ext cx="2502142" cy="2375344"/>
            </a:xfrm>
            <a:prstGeom prst="ellipse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C00000"/>
              </a:solidFill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203200" h="14605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4-Point Star 72"/>
            <p:cNvSpPr/>
            <p:nvPr/>
          </p:nvSpPr>
          <p:spPr>
            <a:xfrm>
              <a:off x="7321536" y="2619427"/>
              <a:ext cx="165498" cy="214421"/>
            </a:xfrm>
            <a:prstGeom prst="star4">
              <a:avLst/>
            </a:prstGeom>
            <a:blipFill dpi="0"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613552" y="4999056"/>
            <a:ext cx="171645" cy="1049404"/>
            <a:chOff x="3810000" y="3124200"/>
            <a:chExt cx="414996" cy="3200400"/>
          </a:xfrm>
        </p:grpSpPr>
        <p:grpSp>
          <p:nvGrpSpPr>
            <p:cNvPr id="75" name="Group 38"/>
            <p:cNvGrpSpPr/>
            <p:nvPr/>
          </p:nvGrpSpPr>
          <p:grpSpPr>
            <a:xfrm>
              <a:off x="3810000" y="3124200"/>
              <a:ext cx="414996" cy="3200400"/>
              <a:chOff x="3914336" y="2362200"/>
              <a:chExt cx="310660" cy="3962400"/>
            </a:xfrm>
          </p:grpSpPr>
          <p:sp>
            <p:nvSpPr>
              <p:cNvPr id="77" name="Isosceles Triangle 76"/>
              <p:cNvSpPr/>
              <p:nvPr/>
            </p:nvSpPr>
            <p:spPr>
              <a:xfrm>
                <a:off x="3914336" y="2362200"/>
                <a:ext cx="304800" cy="1981200"/>
              </a:xfrm>
              <a:prstGeom prst="triangle">
                <a:avLst/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C00000"/>
                </a:solidFill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8" name="Isosceles Triangle 77"/>
              <p:cNvSpPr/>
              <p:nvPr/>
            </p:nvSpPr>
            <p:spPr>
              <a:xfrm flipV="1">
                <a:off x="3920196" y="4343400"/>
                <a:ext cx="304800" cy="1981200"/>
              </a:xfrm>
              <a:prstGeom prst="triangle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76" name="Oval 75"/>
            <p:cNvSpPr/>
            <p:nvPr/>
          </p:nvSpPr>
          <p:spPr>
            <a:xfrm>
              <a:off x="3874182" y="4692124"/>
              <a:ext cx="268115" cy="119379"/>
            </a:xfrm>
            <a:prstGeom prst="ellipse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563047" y="4678180"/>
            <a:ext cx="253156" cy="1689326"/>
            <a:chOff x="4224186" y="236408"/>
            <a:chExt cx="167510" cy="2252434"/>
          </a:xfrm>
        </p:grpSpPr>
        <p:grpSp>
          <p:nvGrpSpPr>
            <p:cNvPr id="80" name="Group 79"/>
            <p:cNvGrpSpPr/>
            <p:nvPr/>
          </p:nvGrpSpPr>
          <p:grpSpPr>
            <a:xfrm rot="10800000">
              <a:off x="4267200" y="236408"/>
              <a:ext cx="86528" cy="2252434"/>
              <a:chOff x="6117158" y="554330"/>
              <a:chExt cx="325626" cy="2411665"/>
            </a:xfrm>
          </p:grpSpPr>
          <p:sp>
            <p:nvSpPr>
              <p:cNvPr id="82" name="Isosceles Triangle 81"/>
              <p:cNvSpPr/>
              <p:nvPr/>
            </p:nvSpPr>
            <p:spPr>
              <a:xfrm>
                <a:off x="6117158" y="554330"/>
                <a:ext cx="321194" cy="1211843"/>
              </a:xfrm>
              <a:prstGeom prst="triangle">
                <a:avLst>
                  <a:gd name="adj" fmla="val 46316"/>
                </a:avLst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3" name="Isosceles Triangle 82"/>
              <p:cNvSpPr/>
              <p:nvPr/>
            </p:nvSpPr>
            <p:spPr>
              <a:xfrm flipV="1">
                <a:off x="6121590" y="1754152"/>
                <a:ext cx="321194" cy="1211843"/>
              </a:xfrm>
              <a:prstGeom prst="triangle">
                <a:avLst>
                  <a:gd name="adj" fmla="val 46316"/>
                </a:avLst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81" name="Oval 80"/>
            <p:cNvSpPr/>
            <p:nvPr/>
          </p:nvSpPr>
          <p:spPr>
            <a:xfrm>
              <a:off x="4224186" y="1199612"/>
              <a:ext cx="167510" cy="33121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84" name="Oval 83"/>
          <p:cNvSpPr/>
          <p:nvPr/>
        </p:nvSpPr>
        <p:spPr>
          <a:xfrm>
            <a:off x="3801396" y="4692289"/>
            <a:ext cx="1776457" cy="170864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85" name="Group 84"/>
          <p:cNvGrpSpPr/>
          <p:nvPr/>
        </p:nvGrpSpPr>
        <p:grpSpPr>
          <a:xfrm>
            <a:off x="3675822" y="4622205"/>
            <a:ext cx="1992421" cy="1866733"/>
            <a:chOff x="2567214" y="3078455"/>
            <a:chExt cx="2656561" cy="2488976"/>
          </a:xfrm>
        </p:grpSpPr>
        <p:sp>
          <p:nvSpPr>
            <p:cNvPr id="86" name="TextBox 85"/>
            <p:cNvSpPr txBox="1"/>
            <p:nvPr/>
          </p:nvSpPr>
          <p:spPr>
            <a:xfrm>
              <a:off x="3392507" y="3078455"/>
              <a:ext cx="98874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768140" y="4045621"/>
              <a:ext cx="45563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605061" y="5013434"/>
              <a:ext cx="58730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567214" y="4039717"/>
              <a:ext cx="57593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180749" y="4831335"/>
              <a:ext cx="44906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284736" y="3191000"/>
              <a:ext cx="254171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636510" y="3492688"/>
              <a:ext cx="36050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584992" y="4483952"/>
              <a:ext cx="48062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190712" y="4860997"/>
              <a:ext cx="48654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816899" y="4497852"/>
              <a:ext cx="43972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779031" y="3583875"/>
              <a:ext cx="63396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122665" y="3259312"/>
              <a:ext cx="64919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5756453"/>
      </p:ext>
    </p:extLst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0.35299 -0.2092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43" y="-1046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45" dur="25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61" dur="25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91" dur="6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36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6" grpId="1" animBg="1"/>
      <p:bldP spid="37" grpId="0" animBg="1"/>
      <p:bldP spid="37" grpId="1" animBg="1"/>
      <p:bldP spid="37" grpId="2" animBg="1"/>
      <p:bldP spid="41" grpId="0" animBg="1"/>
      <p:bldP spid="41" grpId="1" animBg="1"/>
      <p:bldP spid="42" grpId="0" animBg="1"/>
      <p:bldP spid="42" grpId="1" animBg="1"/>
      <p:bldP spid="42" grpId="2" animBg="1"/>
      <p:bldP spid="40" grpId="0"/>
      <p:bldP spid="70" grpId="0"/>
      <p:bldP spid="8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5604482" y="2297900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2-Point Star 34"/>
          <p:cNvSpPr/>
          <p:nvPr/>
        </p:nvSpPr>
        <p:spPr>
          <a:xfrm>
            <a:off x="4046943" y="659219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281723" y="2818791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2-Point Star 36"/>
          <p:cNvSpPr/>
          <p:nvPr/>
        </p:nvSpPr>
        <p:spPr>
          <a:xfrm>
            <a:off x="6724184" y="1180110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2770286" y="3257794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32-Point Star 41"/>
          <p:cNvSpPr/>
          <p:nvPr/>
        </p:nvSpPr>
        <p:spPr>
          <a:xfrm>
            <a:off x="1212747" y="1619113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358"/>
            <a:ext cx="12192000" cy="696035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019" y="1364211"/>
            <a:ext cx="6441936" cy="356824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1247354" y="2716655"/>
            <a:ext cx="110492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স্মৃতিসৌধের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স্থপতি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শেখ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মুজিব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(খ)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উদ্দীন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আহমদ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ফজলুল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(ঘ)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মইনুল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হোসেন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54110" y="1027721"/>
            <a:ext cx="6724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কুইজঃ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১৫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767946" y="4656422"/>
            <a:ext cx="1876607" cy="1781508"/>
            <a:chOff x="6161398" y="1553752"/>
            <a:chExt cx="2502142" cy="2375344"/>
          </a:xfrm>
        </p:grpSpPr>
        <p:sp>
          <p:nvSpPr>
            <p:cNvPr id="72" name="Oval 71"/>
            <p:cNvSpPr/>
            <p:nvPr/>
          </p:nvSpPr>
          <p:spPr>
            <a:xfrm>
              <a:off x="6161398" y="1553752"/>
              <a:ext cx="2502142" cy="2375344"/>
            </a:xfrm>
            <a:prstGeom prst="ellipse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C00000"/>
              </a:solidFill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203200" h="14605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4-Point Star 72"/>
            <p:cNvSpPr/>
            <p:nvPr/>
          </p:nvSpPr>
          <p:spPr>
            <a:xfrm>
              <a:off x="7321536" y="2619427"/>
              <a:ext cx="165498" cy="214421"/>
            </a:xfrm>
            <a:prstGeom prst="star4">
              <a:avLst/>
            </a:prstGeom>
            <a:blipFill dpi="0"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613552" y="4999056"/>
            <a:ext cx="171645" cy="1049404"/>
            <a:chOff x="3810000" y="3124200"/>
            <a:chExt cx="414996" cy="3200400"/>
          </a:xfrm>
        </p:grpSpPr>
        <p:grpSp>
          <p:nvGrpSpPr>
            <p:cNvPr id="75" name="Group 38"/>
            <p:cNvGrpSpPr/>
            <p:nvPr/>
          </p:nvGrpSpPr>
          <p:grpSpPr>
            <a:xfrm>
              <a:off x="3810000" y="3124200"/>
              <a:ext cx="414996" cy="3200400"/>
              <a:chOff x="3914336" y="2362200"/>
              <a:chExt cx="310660" cy="3962400"/>
            </a:xfrm>
          </p:grpSpPr>
          <p:sp>
            <p:nvSpPr>
              <p:cNvPr id="77" name="Isosceles Triangle 76"/>
              <p:cNvSpPr/>
              <p:nvPr/>
            </p:nvSpPr>
            <p:spPr>
              <a:xfrm>
                <a:off x="3914336" y="2362200"/>
                <a:ext cx="304800" cy="1981200"/>
              </a:xfrm>
              <a:prstGeom prst="triangle">
                <a:avLst/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C00000"/>
                </a:solidFill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8" name="Isosceles Triangle 77"/>
              <p:cNvSpPr/>
              <p:nvPr/>
            </p:nvSpPr>
            <p:spPr>
              <a:xfrm flipV="1">
                <a:off x="3920196" y="4343400"/>
                <a:ext cx="304800" cy="1981200"/>
              </a:xfrm>
              <a:prstGeom prst="triangle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76" name="Oval 75"/>
            <p:cNvSpPr/>
            <p:nvPr/>
          </p:nvSpPr>
          <p:spPr>
            <a:xfrm>
              <a:off x="3874182" y="4692124"/>
              <a:ext cx="268115" cy="119379"/>
            </a:xfrm>
            <a:prstGeom prst="ellipse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563047" y="4678180"/>
            <a:ext cx="253156" cy="1689326"/>
            <a:chOff x="4224186" y="236408"/>
            <a:chExt cx="167510" cy="2252434"/>
          </a:xfrm>
        </p:grpSpPr>
        <p:grpSp>
          <p:nvGrpSpPr>
            <p:cNvPr id="80" name="Group 79"/>
            <p:cNvGrpSpPr/>
            <p:nvPr/>
          </p:nvGrpSpPr>
          <p:grpSpPr>
            <a:xfrm rot="10800000">
              <a:off x="4267200" y="236408"/>
              <a:ext cx="86528" cy="2252434"/>
              <a:chOff x="6117158" y="554330"/>
              <a:chExt cx="325626" cy="2411665"/>
            </a:xfrm>
          </p:grpSpPr>
          <p:sp>
            <p:nvSpPr>
              <p:cNvPr id="82" name="Isosceles Triangle 81"/>
              <p:cNvSpPr/>
              <p:nvPr/>
            </p:nvSpPr>
            <p:spPr>
              <a:xfrm>
                <a:off x="6117158" y="554330"/>
                <a:ext cx="321194" cy="1211843"/>
              </a:xfrm>
              <a:prstGeom prst="triangle">
                <a:avLst>
                  <a:gd name="adj" fmla="val 46316"/>
                </a:avLst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3" name="Isosceles Triangle 82"/>
              <p:cNvSpPr/>
              <p:nvPr/>
            </p:nvSpPr>
            <p:spPr>
              <a:xfrm flipV="1">
                <a:off x="6121590" y="1754152"/>
                <a:ext cx="321194" cy="1211843"/>
              </a:xfrm>
              <a:prstGeom prst="triangle">
                <a:avLst>
                  <a:gd name="adj" fmla="val 46316"/>
                </a:avLst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81" name="Oval 80"/>
            <p:cNvSpPr/>
            <p:nvPr/>
          </p:nvSpPr>
          <p:spPr>
            <a:xfrm>
              <a:off x="4224186" y="1199612"/>
              <a:ext cx="167510" cy="33121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84" name="Oval 83"/>
          <p:cNvSpPr/>
          <p:nvPr/>
        </p:nvSpPr>
        <p:spPr>
          <a:xfrm>
            <a:off x="3801396" y="4692289"/>
            <a:ext cx="1776457" cy="170864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85" name="Group 84"/>
          <p:cNvGrpSpPr/>
          <p:nvPr/>
        </p:nvGrpSpPr>
        <p:grpSpPr>
          <a:xfrm>
            <a:off x="3675822" y="4622205"/>
            <a:ext cx="1992421" cy="1866733"/>
            <a:chOff x="2567214" y="3078455"/>
            <a:chExt cx="2656561" cy="2488976"/>
          </a:xfrm>
        </p:grpSpPr>
        <p:sp>
          <p:nvSpPr>
            <p:cNvPr id="86" name="TextBox 85"/>
            <p:cNvSpPr txBox="1"/>
            <p:nvPr/>
          </p:nvSpPr>
          <p:spPr>
            <a:xfrm>
              <a:off x="3392507" y="3078455"/>
              <a:ext cx="98874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768140" y="4045621"/>
              <a:ext cx="45563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605061" y="5013434"/>
              <a:ext cx="58730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567214" y="4039717"/>
              <a:ext cx="57593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180749" y="4831335"/>
              <a:ext cx="44906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284736" y="3191000"/>
              <a:ext cx="254171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636510" y="3492688"/>
              <a:ext cx="36050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584992" y="4483952"/>
              <a:ext cx="48062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190712" y="4860997"/>
              <a:ext cx="48654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816899" y="4497852"/>
              <a:ext cx="43972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779031" y="3583875"/>
              <a:ext cx="63396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122665" y="3259312"/>
              <a:ext cx="64919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447820074"/>
      </p:ext>
    </p:extLst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0.35299 -0.2092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43" y="-1046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45" dur="25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61" dur="25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91" dur="6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36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6" grpId="1" animBg="1"/>
      <p:bldP spid="37" grpId="0" animBg="1"/>
      <p:bldP spid="37" grpId="1" animBg="1"/>
      <p:bldP spid="37" grpId="2" animBg="1"/>
      <p:bldP spid="41" grpId="0" animBg="1"/>
      <p:bldP spid="41" grpId="1" animBg="1"/>
      <p:bldP spid="42" grpId="0" animBg="1"/>
      <p:bldP spid="42" grpId="1" animBg="1"/>
      <p:bldP spid="42" grpId="2" animBg="1"/>
      <p:bldP spid="40" grpId="0"/>
      <p:bldP spid="70" grpId="0"/>
      <p:bldP spid="8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5604482" y="2297900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2-Point Star 34"/>
          <p:cNvSpPr/>
          <p:nvPr/>
        </p:nvSpPr>
        <p:spPr>
          <a:xfrm>
            <a:off x="4046943" y="659219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281723" y="2818791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2-Point Star 36"/>
          <p:cNvSpPr/>
          <p:nvPr/>
        </p:nvSpPr>
        <p:spPr>
          <a:xfrm>
            <a:off x="6724184" y="1180110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2770286" y="3257794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32-Point Star 41"/>
          <p:cNvSpPr/>
          <p:nvPr/>
        </p:nvSpPr>
        <p:spPr>
          <a:xfrm>
            <a:off x="1212747" y="1619113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358"/>
            <a:ext cx="12192000" cy="696035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019" y="1364211"/>
            <a:ext cx="6441936" cy="356824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1247354" y="2716655"/>
            <a:ext cx="11049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ব্যাঞ্জন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২5টি    (খ) ২6টি     (গ) 29টি  (ঘ) 39টি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54110" y="1027721"/>
            <a:ext cx="6724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কুইজঃ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১৬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767946" y="4656422"/>
            <a:ext cx="1876607" cy="1781508"/>
            <a:chOff x="6161398" y="1553752"/>
            <a:chExt cx="2502142" cy="2375344"/>
          </a:xfrm>
        </p:grpSpPr>
        <p:sp>
          <p:nvSpPr>
            <p:cNvPr id="72" name="Oval 71"/>
            <p:cNvSpPr/>
            <p:nvPr/>
          </p:nvSpPr>
          <p:spPr>
            <a:xfrm>
              <a:off x="6161398" y="1553752"/>
              <a:ext cx="2502142" cy="2375344"/>
            </a:xfrm>
            <a:prstGeom prst="ellipse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C00000"/>
              </a:solidFill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203200" h="14605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4-Point Star 72"/>
            <p:cNvSpPr/>
            <p:nvPr/>
          </p:nvSpPr>
          <p:spPr>
            <a:xfrm>
              <a:off x="7321536" y="2619427"/>
              <a:ext cx="165498" cy="214421"/>
            </a:xfrm>
            <a:prstGeom prst="star4">
              <a:avLst/>
            </a:prstGeom>
            <a:blipFill dpi="0"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613552" y="4999056"/>
            <a:ext cx="171645" cy="1049404"/>
            <a:chOff x="3810000" y="3124200"/>
            <a:chExt cx="414996" cy="3200400"/>
          </a:xfrm>
        </p:grpSpPr>
        <p:grpSp>
          <p:nvGrpSpPr>
            <p:cNvPr id="75" name="Group 38"/>
            <p:cNvGrpSpPr/>
            <p:nvPr/>
          </p:nvGrpSpPr>
          <p:grpSpPr>
            <a:xfrm>
              <a:off x="3810000" y="3124200"/>
              <a:ext cx="414996" cy="3200400"/>
              <a:chOff x="3914336" y="2362200"/>
              <a:chExt cx="310660" cy="3962400"/>
            </a:xfrm>
          </p:grpSpPr>
          <p:sp>
            <p:nvSpPr>
              <p:cNvPr id="77" name="Isosceles Triangle 76"/>
              <p:cNvSpPr/>
              <p:nvPr/>
            </p:nvSpPr>
            <p:spPr>
              <a:xfrm>
                <a:off x="3914336" y="2362200"/>
                <a:ext cx="304800" cy="1981200"/>
              </a:xfrm>
              <a:prstGeom prst="triangle">
                <a:avLst/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C00000"/>
                </a:solidFill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8" name="Isosceles Triangle 77"/>
              <p:cNvSpPr/>
              <p:nvPr/>
            </p:nvSpPr>
            <p:spPr>
              <a:xfrm flipV="1">
                <a:off x="3920196" y="4343400"/>
                <a:ext cx="304800" cy="1981200"/>
              </a:xfrm>
              <a:prstGeom prst="triangle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76" name="Oval 75"/>
            <p:cNvSpPr/>
            <p:nvPr/>
          </p:nvSpPr>
          <p:spPr>
            <a:xfrm>
              <a:off x="3874182" y="4692124"/>
              <a:ext cx="268115" cy="119379"/>
            </a:xfrm>
            <a:prstGeom prst="ellipse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563047" y="4678180"/>
            <a:ext cx="253156" cy="1689326"/>
            <a:chOff x="4224186" y="236408"/>
            <a:chExt cx="167510" cy="2252434"/>
          </a:xfrm>
        </p:grpSpPr>
        <p:grpSp>
          <p:nvGrpSpPr>
            <p:cNvPr id="80" name="Group 79"/>
            <p:cNvGrpSpPr/>
            <p:nvPr/>
          </p:nvGrpSpPr>
          <p:grpSpPr>
            <a:xfrm rot="10800000">
              <a:off x="4267200" y="236408"/>
              <a:ext cx="86528" cy="2252434"/>
              <a:chOff x="6117158" y="554330"/>
              <a:chExt cx="325626" cy="2411665"/>
            </a:xfrm>
          </p:grpSpPr>
          <p:sp>
            <p:nvSpPr>
              <p:cNvPr id="82" name="Isosceles Triangle 81"/>
              <p:cNvSpPr/>
              <p:nvPr/>
            </p:nvSpPr>
            <p:spPr>
              <a:xfrm>
                <a:off x="6117158" y="554330"/>
                <a:ext cx="321194" cy="1211843"/>
              </a:xfrm>
              <a:prstGeom prst="triangle">
                <a:avLst>
                  <a:gd name="adj" fmla="val 46316"/>
                </a:avLst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3" name="Isosceles Triangle 82"/>
              <p:cNvSpPr/>
              <p:nvPr/>
            </p:nvSpPr>
            <p:spPr>
              <a:xfrm flipV="1">
                <a:off x="6121590" y="1754152"/>
                <a:ext cx="321194" cy="1211843"/>
              </a:xfrm>
              <a:prstGeom prst="triangle">
                <a:avLst>
                  <a:gd name="adj" fmla="val 46316"/>
                </a:avLst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81" name="Oval 80"/>
            <p:cNvSpPr/>
            <p:nvPr/>
          </p:nvSpPr>
          <p:spPr>
            <a:xfrm>
              <a:off x="4224186" y="1199612"/>
              <a:ext cx="167510" cy="33121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84" name="Oval 83"/>
          <p:cNvSpPr/>
          <p:nvPr/>
        </p:nvSpPr>
        <p:spPr>
          <a:xfrm>
            <a:off x="3801396" y="4692289"/>
            <a:ext cx="1776457" cy="170864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85" name="Group 84"/>
          <p:cNvGrpSpPr/>
          <p:nvPr/>
        </p:nvGrpSpPr>
        <p:grpSpPr>
          <a:xfrm>
            <a:off x="3675822" y="4622205"/>
            <a:ext cx="1992421" cy="1866733"/>
            <a:chOff x="2567214" y="3078455"/>
            <a:chExt cx="2656561" cy="2488976"/>
          </a:xfrm>
        </p:grpSpPr>
        <p:sp>
          <p:nvSpPr>
            <p:cNvPr id="86" name="TextBox 85"/>
            <p:cNvSpPr txBox="1"/>
            <p:nvPr/>
          </p:nvSpPr>
          <p:spPr>
            <a:xfrm>
              <a:off x="3392507" y="3078455"/>
              <a:ext cx="98874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768140" y="4045621"/>
              <a:ext cx="45563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605061" y="5013434"/>
              <a:ext cx="58730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567214" y="4039717"/>
              <a:ext cx="57593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180749" y="4831335"/>
              <a:ext cx="44906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284736" y="3191000"/>
              <a:ext cx="254171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636510" y="3492688"/>
              <a:ext cx="36050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584992" y="4483952"/>
              <a:ext cx="48062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190712" y="4860997"/>
              <a:ext cx="48654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816899" y="4497852"/>
              <a:ext cx="43972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779031" y="3583875"/>
              <a:ext cx="63396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122665" y="3259312"/>
              <a:ext cx="64919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97349705"/>
      </p:ext>
    </p:extLst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0.35299 -0.2092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43" y="-1046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45" dur="25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61" dur="25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91" dur="6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36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6" grpId="1" animBg="1"/>
      <p:bldP spid="37" grpId="0" animBg="1"/>
      <p:bldP spid="37" grpId="1" animBg="1"/>
      <p:bldP spid="37" grpId="2" animBg="1"/>
      <p:bldP spid="41" grpId="0" animBg="1"/>
      <p:bldP spid="41" grpId="1" animBg="1"/>
      <p:bldP spid="42" grpId="0" animBg="1"/>
      <p:bldP spid="42" grpId="1" animBg="1"/>
      <p:bldP spid="42" grpId="2" animBg="1"/>
      <p:bldP spid="40" grpId="0"/>
      <p:bldP spid="70" grpId="0"/>
      <p:bldP spid="8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5604482" y="2297900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2-Point Star 34"/>
          <p:cNvSpPr/>
          <p:nvPr/>
        </p:nvSpPr>
        <p:spPr>
          <a:xfrm>
            <a:off x="4046943" y="659219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281723" y="2818791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2-Point Star 36"/>
          <p:cNvSpPr/>
          <p:nvPr/>
        </p:nvSpPr>
        <p:spPr>
          <a:xfrm>
            <a:off x="6724184" y="1180110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2770286" y="3257794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32-Point Star 41"/>
          <p:cNvSpPr/>
          <p:nvPr/>
        </p:nvSpPr>
        <p:spPr>
          <a:xfrm>
            <a:off x="1212747" y="1619113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358"/>
            <a:ext cx="12192000" cy="696035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019" y="1364211"/>
            <a:ext cx="6441936" cy="356824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1247354" y="2716655"/>
            <a:ext cx="11049279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Cats &amp; Dog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অর্থ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কী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কুকুর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বিড়াল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(খ)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কুকুর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বিড়ালের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যুদ্ধ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মুষলধারে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(ঘ)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টিপটিপ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বৃষ্টি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54110" y="1027721"/>
            <a:ext cx="6724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কুইজঃ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১৭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767946" y="4656422"/>
            <a:ext cx="1876607" cy="1781508"/>
            <a:chOff x="6161398" y="1553752"/>
            <a:chExt cx="2502142" cy="2375344"/>
          </a:xfrm>
        </p:grpSpPr>
        <p:sp>
          <p:nvSpPr>
            <p:cNvPr id="72" name="Oval 71"/>
            <p:cNvSpPr/>
            <p:nvPr/>
          </p:nvSpPr>
          <p:spPr>
            <a:xfrm>
              <a:off x="6161398" y="1553752"/>
              <a:ext cx="2502142" cy="2375344"/>
            </a:xfrm>
            <a:prstGeom prst="ellipse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C00000"/>
              </a:solidFill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203200" h="14605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4-Point Star 72"/>
            <p:cNvSpPr/>
            <p:nvPr/>
          </p:nvSpPr>
          <p:spPr>
            <a:xfrm>
              <a:off x="7321536" y="2619427"/>
              <a:ext cx="165498" cy="214421"/>
            </a:xfrm>
            <a:prstGeom prst="star4">
              <a:avLst/>
            </a:prstGeom>
            <a:blipFill dpi="0"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613552" y="4999056"/>
            <a:ext cx="171645" cy="1049404"/>
            <a:chOff x="3810000" y="3124200"/>
            <a:chExt cx="414996" cy="3200400"/>
          </a:xfrm>
        </p:grpSpPr>
        <p:grpSp>
          <p:nvGrpSpPr>
            <p:cNvPr id="75" name="Group 38"/>
            <p:cNvGrpSpPr/>
            <p:nvPr/>
          </p:nvGrpSpPr>
          <p:grpSpPr>
            <a:xfrm>
              <a:off x="3810000" y="3124200"/>
              <a:ext cx="414996" cy="3200400"/>
              <a:chOff x="3914336" y="2362200"/>
              <a:chExt cx="310660" cy="3962400"/>
            </a:xfrm>
          </p:grpSpPr>
          <p:sp>
            <p:nvSpPr>
              <p:cNvPr id="77" name="Isosceles Triangle 76"/>
              <p:cNvSpPr/>
              <p:nvPr/>
            </p:nvSpPr>
            <p:spPr>
              <a:xfrm>
                <a:off x="3914336" y="2362200"/>
                <a:ext cx="304800" cy="1981200"/>
              </a:xfrm>
              <a:prstGeom prst="triangle">
                <a:avLst/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C00000"/>
                </a:solidFill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8" name="Isosceles Triangle 77"/>
              <p:cNvSpPr/>
              <p:nvPr/>
            </p:nvSpPr>
            <p:spPr>
              <a:xfrm flipV="1">
                <a:off x="3920196" y="4343400"/>
                <a:ext cx="304800" cy="1981200"/>
              </a:xfrm>
              <a:prstGeom prst="triangle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76" name="Oval 75"/>
            <p:cNvSpPr/>
            <p:nvPr/>
          </p:nvSpPr>
          <p:spPr>
            <a:xfrm>
              <a:off x="3874182" y="4692124"/>
              <a:ext cx="268115" cy="119379"/>
            </a:xfrm>
            <a:prstGeom prst="ellipse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563047" y="4678180"/>
            <a:ext cx="253156" cy="1689326"/>
            <a:chOff x="4224186" y="236408"/>
            <a:chExt cx="167510" cy="2252434"/>
          </a:xfrm>
        </p:grpSpPr>
        <p:grpSp>
          <p:nvGrpSpPr>
            <p:cNvPr id="80" name="Group 79"/>
            <p:cNvGrpSpPr/>
            <p:nvPr/>
          </p:nvGrpSpPr>
          <p:grpSpPr>
            <a:xfrm rot="10800000">
              <a:off x="4267200" y="236408"/>
              <a:ext cx="86528" cy="2252434"/>
              <a:chOff x="6117158" y="554330"/>
              <a:chExt cx="325626" cy="2411665"/>
            </a:xfrm>
          </p:grpSpPr>
          <p:sp>
            <p:nvSpPr>
              <p:cNvPr id="82" name="Isosceles Triangle 81"/>
              <p:cNvSpPr/>
              <p:nvPr/>
            </p:nvSpPr>
            <p:spPr>
              <a:xfrm>
                <a:off x="6117158" y="554330"/>
                <a:ext cx="321194" cy="1211843"/>
              </a:xfrm>
              <a:prstGeom prst="triangle">
                <a:avLst>
                  <a:gd name="adj" fmla="val 46316"/>
                </a:avLst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3" name="Isosceles Triangle 82"/>
              <p:cNvSpPr/>
              <p:nvPr/>
            </p:nvSpPr>
            <p:spPr>
              <a:xfrm flipV="1">
                <a:off x="6121590" y="1754152"/>
                <a:ext cx="321194" cy="1211843"/>
              </a:xfrm>
              <a:prstGeom prst="triangle">
                <a:avLst>
                  <a:gd name="adj" fmla="val 46316"/>
                </a:avLst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81" name="Oval 80"/>
            <p:cNvSpPr/>
            <p:nvPr/>
          </p:nvSpPr>
          <p:spPr>
            <a:xfrm>
              <a:off x="4224186" y="1199612"/>
              <a:ext cx="167510" cy="33121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84" name="Oval 83"/>
          <p:cNvSpPr/>
          <p:nvPr/>
        </p:nvSpPr>
        <p:spPr>
          <a:xfrm>
            <a:off x="3801396" y="4692289"/>
            <a:ext cx="1776457" cy="170864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85" name="Group 84"/>
          <p:cNvGrpSpPr/>
          <p:nvPr/>
        </p:nvGrpSpPr>
        <p:grpSpPr>
          <a:xfrm>
            <a:off x="3675822" y="4622205"/>
            <a:ext cx="1992421" cy="1866733"/>
            <a:chOff x="2567214" y="3078455"/>
            <a:chExt cx="2656561" cy="2488976"/>
          </a:xfrm>
        </p:grpSpPr>
        <p:sp>
          <p:nvSpPr>
            <p:cNvPr id="86" name="TextBox 85"/>
            <p:cNvSpPr txBox="1"/>
            <p:nvPr/>
          </p:nvSpPr>
          <p:spPr>
            <a:xfrm>
              <a:off x="3392507" y="3078455"/>
              <a:ext cx="98874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768140" y="4045621"/>
              <a:ext cx="45563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605061" y="5013434"/>
              <a:ext cx="58730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567214" y="4039717"/>
              <a:ext cx="57593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180749" y="4831335"/>
              <a:ext cx="44906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284736" y="3191000"/>
              <a:ext cx="254171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636510" y="3492688"/>
              <a:ext cx="36050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584992" y="4483952"/>
              <a:ext cx="48062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190712" y="4860997"/>
              <a:ext cx="48654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816899" y="4497852"/>
              <a:ext cx="43972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779031" y="3583875"/>
              <a:ext cx="63396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122665" y="3259312"/>
              <a:ext cx="64919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08745948"/>
      </p:ext>
    </p:extLst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0.35299 -0.2092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43" y="-1046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45" dur="25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61" dur="25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91" dur="6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36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6" grpId="1" animBg="1"/>
      <p:bldP spid="37" grpId="0" animBg="1"/>
      <p:bldP spid="37" grpId="1" animBg="1"/>
      <p:bldP spid="37" grpId="2" animBg="1"/>
      <p:bldP spid="41" grpId="0" animBg="1"/>
      <p:bldP spid="41" grpId="1" animBg="1"/>
      <p:bldP spid="42" grpId="0" animBg="1"/>
      <p:bldP spid="42" grpId="1" animBg="1"/>
      <p:bldP spid="42" grpId="2" animBg="1"/>
      <p:bldP spid="40" grpId="0"/>
      <p:bldP spid="70" grpId="0"/>
      <p:bldP spid="8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358"/>
            <a:ext cx="12192000" cy="6960358"/>
          </a:xfrm>
          <a:prstGeom prst="rect">
            <a:avLst/>
          </a:prstGeom>
        </p:spPr>
      </p:pic>
      <p:grpSp>
        <p:nvGrpSpPr>
          <p:cNvPr id="3" name="Group 2"/>
          <p:cNvGrpSpPr/>
          <p:nvPr/>
        </p:nvGrpSpPr>
        <p:grpSpPr>
          <a:xfrm>
            <a:off x="-917693" y="-354574"/>
            <a:ext cx="13530107" cy="8142739"/>
            <a:chOff x="-917693" y="-354574"/>
            <a:chExt cx="13530107" cy="8142739"/>
          </a:xfrm>
          <a:solidFill>
            <a:srgbClr val="002060"/>
          </a:solidFill>
        </p:grpSpPr>
        <p:cxnSp>
          <p:nvCxnSpPr>
            <p:cNvPr id="4" name="Straight Connector 3"/>
            <p:cNvCxnSpPr/>
            <p:nvPr/>
          </p:nvCxnSpPr>
          <p:spPr>
            <a:xfrm>
              <a:off x="725214" y="51176"/>
              <a:ext cx="11466786" cy="500861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-687781" y="6672969"/>
              <a:ext cx="11597519" cy="485095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flipV="1">
              <a:off x="-110359" y="-315310"/>
              <a:ext cx="567559" cy="7788165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V="1">
              <a:off x="11687505" y="0"/>
              <a:ext cx="567559" cy="7788165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5407572" y="5580993"/>
              <a:ext cx="7204842" cy="1686911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V="1">
              <a:off x="4700753" y="6542690"/>
              <a:ext cx="7911661" cy="662150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V="1">
              <a:off x="-917693" y="51176"/>
              <a:ext cx="7911661" cy="662150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-687781" y="-113000"/>
              <a:ext cx="7681749" cy="1803790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-94593" y="3578772"/>
              <a:ext cx="1587065" cy="3977528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-24963" y="3451665"/>
              <a:ext cx="608290" cy="4104635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1646774" y="-210553"/>
              <a:ext cx="608290" cy="4104635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0611502" y="-354574"/>
              <a:ext cx="1848512" cy="4345901"/>
            </a:xfrm>
            <a:prstGeom prst="line">
              <a:avLst/>
            </a:prstGeom>
            <a:grpFill/>
            <a:ln w="38100">
              <a:solidFill>
                <a:srgbClr val="00206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Oval 15"/>
            <p:cNvSpPr/>
            <p:nvPr/>
          </p:nvSpPr>
          <p:spPr>
            <a:xfrm>
              <a:off x="2963901" y="428354"/>
              <a:ext cx="914400" cy="914400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/>
            <p:cNvSpPr/>
            <p:nvPr/>
          </p:nvSpPr>
          <p:spPr>
            <a:xfrm>
              <a:off x="9559145" y="5758569"/>
              <a:ext cx="914400" cy="914400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1724963" y="219606"/>
              <a:ext cx="640080" cy="640080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87235" y="1543577"/>
              <a:ext cx="548640" cy="548640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42567" y="2360461"/>
              <a:ext cx="365760" cy="365760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696759" y="837985"/>
              <a:ext cx="365760" cy="365760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556089" y="258581"/>
              <a:ext cx="274320" cy="274320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/>
            <p:cNvSpPr/>
            <p:nvPr/>
          </p:nvSpPr>
          <p:spPr>
            <a:xfrm>
              <a:off x="3444870" y="103439"/>
              <a:ext cx="274320" cy="274320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1854487" y="1236875"/>
              <a:ext cx="182880" cy="182880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/>
            <p:cNvSpPr/>
            <p:nvPr/>
          </p:nvSpPr>
          <p:spPr>
            <a:xfrm>
              <a:off x="10778909" y="5281388"/>
              <a:ext cx="182880" cy="182880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11249818" y="5647970"/>
              <a:ext cx="365760" cy="365760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11029808" y="6398649"/>
              <a:ext cx="548640" cy="548640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8896830" y="6508513"/>
              <a:ext cx="274320" cy="274320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11784756" y="4651936"/>
              <a:ext cx="274320" cy="274320"/>
            </a:xfrm>
            <a:prstGeom prst="ellipse">
              <a:avLst/>
            </a:prstGeom>
            <a:grp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30" name="Picture 29"/>
          <p:cNvPicPr>
            <a:picLocks noChangeAspect="1"/>
          </p:cNvPicPr>
          <p:nvPr/>
        </p:nvPicPr>
        <p:blipFill rotWithShape="1">
          <a:blip r:embed="rId4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colorTemperature colorTemp="5900"/>
                    </a14:imgEffect>
                    <a14:imgEffect>
                      <a14:saturation sat="0"/>
                    </a14:imgEffect>
                    <a14:imgEffect>
                      <a14:brightnessContrast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1487" t="5765"/>
          <a:stretch/>
        </p:blipFill>
        <p:spPr>
          <a:xfrm rot="10292091">
            <a:off x="409470" y="2648936"/>
            <a:ext cx="2390037" cy="4049014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31" name="TextBox 30"/>
          <p:cNvSpPr txBox="1"/>
          <p:nvPr/>
        </p:nvSpPr>
        <p:spPr>
          <a:xfrm>
            <a:off x="2544364" y="559028"/>
            <a:ext cx="10210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মুজিব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শতবর্ষে</a:t>
            </a:r>
            <a:r>
              <a:rPr lang="en-US" sz="66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019" y="1364211"/>
            <a:ext cx="6441936" cy="356824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42568" y="2675403"/>
            <a:ext cx="120165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8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কুইজ</a:t>
            </a:r>
            <a:endParaRPr lang="en-US" sz="8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334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applause.wav"/>
          </p:stSnd>
        </p:sndAc>
      </p:transition>
    </mc:Choice>
    <mc:Fallback xmlns="">
      <p:transition spd="slow">
        <p:sndAc>
          <p:stSnd>
            <p:snd r:embed="rId7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95833E-6 1.48148E-6 L -0.12864 0.31551 " pathEditMode="relative" rAng="0" ptsTypes="AA">
                                      <p:cBhvr>
                                        <p:cTn id="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32" y="15764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3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-0.25 E" pathEditMode="relative" ptsTypes="">
                                      <p:cBhvr>
                                        <p:cTn id="1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1" grpId="1"/>
      <p:bldP spid="40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5604482" y="2297900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2-Point Star 34"/>
          <p:cNvSpPr/>
          <p:nvPr/>
        </p:nvSpPr>
        <p:spPr>
          <a:xfrm>
            <a:off x="4046943" y="659219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281723" y="2818791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2-Point Star 36"/>
          <p:cNvSpPr/>
          <p:nvPr/>
        </p:nvSpPr>
        <p:spPr>
          <a:xfrm>
            <a:off x="6724184" y="1180110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2770286" y="3257794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32-Point Star 41"/>
          <p:cNvSpPr/>
          <p:nvPr/>
        </p:nvSpPr>
        <p:spPr>
          <a:xfrm>
            <a:off x="1212747" y="1619113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358"/>
            <a:ext cx="12192000" cy="696035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019" y="1364211"/>
            <a:ext cx="6441936" cy="356824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1247354" y="2716655"/>
            <a:ext cx="11049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ইংলিশ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বর্ণমালায়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২5টি    (খ) ২6টি     (গ) 29টি  (ঘ) 39টি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54110" y="1027721"/>
            <a:ext cx="6724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কুইজঃ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১৮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767946" y="4656422"/>
            <a:ext cx="1876607" cy="1781508"/>
            <a:chOff x="6161398" y="1553752"/>
            <a:chExt cx="2502142" cy="2375344"/>
          </a:xfrm>
        </p:grpSpPr>
        <p:sp>
          <p:nvSpPr>
            <p:cNvPr id="72" name="Oval 71"/>
            <p:cNvSpPr/>
            <p:nvPr/>
          </p:nvSpPr>
          <p:spPr>
            <a:xfrm>
              <a:off x="6161398" y="1553752"/>
              <a:ext cx="2502142" cy="2375344"/>
            </a:xfrm>
            <a:prstGeom prst="ellipse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C00000"/>
              </a:solidFill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203200" h="14605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4-Point Star 72"/>
            <p:cNvSpPr/>
            <p:nvPr/>
          </p:nvSpPr>
          <p:spPr>
            <a:xfrm>
              <a:off x="7321536" y="2619427"/>
              <a:ext cx="165498" cy="214421"/>
            </a:xfrm>
            <a:prstGeom prst="star4">
              <a:avLst/>
            </a:prstGeom>
            <a:blipFill dpi="0"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613552" y="4999056"/>
            <a:ext cx="171645" cy="1049404"/>
            <a:chOff x="3810000" y="3124200"/>
            <a:chExt cx="414996" cy="3200400"/>
          </a:xfrm>
        </p:grpSpPr>
        <p:grpSp>
          <p:nvGrpSpPr>
            <p:cNvPr id="75" name="Group 38"/>
            <p:cNvGrpSpPr/>
            <p:nvPr/>
          </p:nvGrpSpPr>
          <p:grpSpPr>
            <a:xfrm>
              <a:off x="3810000" y="3124200"/>
              <a:ext cx="414996" cy="3200400"/>
              <a:chOff x="3914336" y="2362200"/>
              <a:chExt cx="310660" cy="3962400"/>
            </a:xfrm>
          </p:grpSpPr>
          <p:sp>
            <p:nvSpPr>
              <p:cNvPr id="77" name="Isosceles Triangle 76"/>
              <p:cNvSpPr/>
              <p:nvPr/>
            </p:nvSpPr>
            <p:spPr>
              <a:xfrm>
                <a:off x="3914336" y="2362200"/>
                <a:ext cx="304800" cy="1981200"/>
              </a:xfrm>
              <a:prstGeom prst="triangle">
                <a:avLst/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C00000"/>
                </a:solidFill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8" name="Isosceles Triangle 77"/>
              <p:cNvSpPr/>
              <p:nvPr/>
            </p:nvSpPr>
            <p:spPr>
              <a:xfrm flipV="1">
                <a:off x="3920196" y="4343400"/>
                <a:ext cx="304800" cy="1981200"/>
              </a:xfrm>
              <a:prstGeom prst="triangle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76" name="Oval 75"/>
            <p:cNvSpPr/>
            <p:nvPr/>
          </p:nvSpPr>
          <p:spPr>
            <a:xfrm>
              <a:off x="3874182" y="4692124"/>
              <a:ext cx="268115" cy="119379"/>
            </a:xfrm>
            <a:prstGeom prst="ellipse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563047" y="4678180"/>
            <a:ext cx="253156" cy="1689326"/>
            <a:chOff x="4224186" y="236408"/>
            <a:chExt cx="167510" cy="2252434"/>
          </a:xfrm>
        </p:grpSpPr>
        <p:grpSp>
          <p:nvGrpSpPr>
            <p:cNvPr id="80" name="Group 79"/>
            <p:cNvGrpSpPr/>
            <p:nvPr/>
          </p:nvGrpSpPr>
          <p:grpSpPr>
            <a:xfrm rot="10800000">
              <a:off x="4267200" y="236408"/>
              <a:ext cx="86528" cy="2252434"/>
              <a:chOff x="6117158" y="554330"/>
              <a:chExt cx="325626" cy="2411665"/>
            </a:xfrm>
          </p:grpSpPr>
          <p:sp>
            <p:nvSpPr>
              <p:cNvPr id="82" name="Isosceles Triangle 81"/>
              <p:cNvSpPr/>
              <p:nvPr/>
            </p:nvSpPr>
            <p:spPr>
              <a:xfrm>
                <a:off x="6117158" y="554330"/>
                <a:ext cx="321194" cy="1211843"/>
              </a:xfrm>
              <a:prstGeom prst="triangle">
                <a:avLst>
                  <a:gd name="adj" fmla="val 46316"/>
                </a:avLst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3" name="Isosceles Triangle 82"/>
              <p:cNvSpPr/>
              <p:nvPr/>
            </p:nvSpPr>
            <p:spPr>
              <a:xfrm flipV="1">
                <a:off x="6121590" y="1754152"/>
                <a:ext cx="321194" cy="1211843"/>
              </a:xfrm>
              <a:prstGeom prst="triangle">
                <a:avLst>
                  <a:gd name="adj" fmla="val 46316"/>
                </a:avLst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81" name="Oval 80"/>
            <p:cNvSpPr/>
            <p:nvPr/>
          </p:nvSpPr>
          <p:spPr>
            <a:xfrm>
              <a:off x="4224186" y="1199612"/>
              <a:ext cx="167510" cy="33121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84" name="Oval 83"/>
          <p:cNvSpPr/>
          <p:nvPr/>
        </p:nvSpPr>
        <p:spPr>
          <a:xfrm>
            <a:off x="3801396" y="4692289"/>
            <a:ext cx="1776457" cy="170864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85" name="Group 84"/>
          <p:cNvGrpSpPr/>
          <p:nvPr/>
        </p:nvGrpSpPr>
        <p:grpSpPr>
          <a:xfrm>
            <a:off x="3675822" y="4622205"/>
            <a:ext cx="1992421" cy="1866733"/>
            <a:chOff x="2567214" y="3078455"/>
            <a:chExt cx="2656561" cy="2488976"/>
          </a:xfrm>
        </p:grpSpPr>
        <p:sp>
          <p:nvSpPr>
            <p:cNvPr id="86" name="TextBox 85"/>
            <p:cNvSpPr txBox="1"/>
            <p:nvPr/>
          </p:nvSpPr>
          <p:spPr>
            <a:xfrm>
              <a:off x="3392507" y="3078455"/>
              <a:ext cx="98874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768140" y="4045621"/>
              <a:ext cx="45563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605061" y="5013434"/>
              <a:ext cx="58730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567214" y="4039717"/>
              <a:ext cx="57593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180749" y="4831335"/>
              <a:ext cx="44906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284736" y="3191000"/>
              <a:ext cx="254171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636510" y="3492688"/>
              <a:ext cx="36050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584992" y="4483952"/>
              <a:ext cx="48062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190712" y="4860997"/>
              <a:ext cx="48654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816899" y="4497852"/>
              <a:ext cx="43972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779031" y="3583875"/>
              <a:ext cx="63396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122665" y="3259312"/>
              <a:ext cx="64919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502960624"/>
      </p:ext>
    </p:extLst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0.35299 -0.2092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43" y="-1046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45" dur="25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61" dur="25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91" dur="6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36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6" grpId="1" animBg="1"/>
      <p:bldP spid="37" grpId="0" animBg="1"/>
      <p:bldP spid="37" grpId="1" animBg="1"/>
      <p:bldP spid="37" grpId="2" animBg="1"/>
      <p:bldP spid="41" grpId="0" animBg="1"/>
      <p:bldP spid="41" grpId="1" animBg="1"/>
      <p:bldP spid="42" grpId="0" animBg="1"/>
      <p:bldP spid="42" grpId="1" animBg="1"/>
      <p:bldP spid="42" grpId="2" animBg="1"/>
      <p:bldP spid="40" grpId="0"/>
      <p:bldP spid="70" grpId="0"/>
      <p:bldP spid="8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5604482" y="2297900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2-Point Star 34"/>
          <p:cNvSpPr/>
          <p:nvPr/>
        </p:nvSpPr>
        <p:spPr>
          <a:xfrm>
            <a:off x="4046943" y="659219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281723" y="2818791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2-Point Star 36"/>
          <p:cNvSpPr/>
          <p:nvPr/>
        </p:nvSpPr>
        <p:spPr>
          <a:xfrm>
            <a:off x="6724184" y="1180110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2770286" y="3257794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32-Point Star 41"/>
          <p:cNvSpPr/>
          <p:nvPr/>
        </p:nvSpPr>
        <p:spPr>
          <a:xfrm>
            <a:off x="1212747" y="1619113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358"/>
            <a:ext cx="12192000" cy="696035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019" y="1364211"/>
            <a:ext cx="6441936" cy="356824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1247354" y="2716655"/>
            <a:ext cx="100077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বাংলাদেশের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১ম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এভারেস্ট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জয়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করেন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ক)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শাকিব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হাসান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(খ)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তেনজিং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নিশাদ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মজুমদার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(ঘ)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>
                <a:latin typeface="NikoshBAN" panose="02000000000000000000" pitchFamily="2" charset="0"/>
                <a:cs typeface="NikoshBAN" panose="02000000000000000000" pitchFamily="2" charset="0"/>
              </a:rPr>
              <a:t>মুসা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ইব্রাহিম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54110" y="1027721"/>
            <a:ext cx="6724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কুইজঃ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১৯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767946" y="4656422"/>
            <a:ext cx="1876607" cy="1781508"/>
            <a:chOff x="6161398" y="1553752"/>
            <a:chExt cx="2502142" cy="2375344"/>
          </a:xfrm>
        </p:grpSpPr>
        <p:sp>
          <p:nvSpPr>
            <p:cNvPr id="72" name="Oval 71"/>
            <p:cNvSpPr/>
            <p:nvPr/>
          </p:nvSpPr>
          <p:spPr>
            <a:xfrm>
              <a:off x="6161398" y="1553752"/>
              <a:ext cx="2502142" cy="2375344"/>
            </a:xfrm>
            <a:prstGeom prst="ellipse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C00000"/>
              </a:solidFill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203200" h="14605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4-Point Star 72"/>
            <p:cNvSpPr/>
            <p:nvPr/>
          </p:nvSpPr>
          <p:spPr>
            <a:xfrm>
              <a:off x="7321536" y="2619427"/>
              <a:ext cx="165498" cy="214421"/>
            </a:xfrm>
            <a:prstGeom prst="star4">
              <a:avLst/>
            </a:prstGeom>
            <a:blipFill dpi="0"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613552" y="4999056"/>
            <a:ext cx="171645" cy="1049404"/>
            <a:chOff x="3810000" y="3124200"/>
            <a:chExt cx="414996" cy="3200400"/>
          </a:xfrm>
        </p:grpSpPr>
        <p:grpSp>
          <p:nvGrpSpPr>
            <p:cNvPr id="75" name="Group 38"/>
            <p:cNvGrpSpPr/>
            <p:nvPr/>
          </p:nvGrpSpPr>
          <p:grpSpPr>
            <a:xfrm>
              <a:off x="3810000" y="3124200"/>
              <a:ext cx="414996" cy="3200400"/>
              <a:chOff x="3914336" y="2362200"/>
              <a:chExt cx="310660" cy="3962400"/>
            </a:xfrm>
          </p:grpSpPr>
          <p:sp>
            <p:nvSpPr>
              <p:cNvPr id="77" name="Isosceles Triangle 76"/>
              <p:cNvSpPr/>
              <p:nvPr/>
            </p:nvSpPr>
            <p:spPr>
              <a:xfrm>
                <a:off x="3914336" y="2362200"/>
                <a:ext cx="304800" cy="1981200"/>
              </a:xfrm>
              <a:prstGeom prst="triangle">
                <a:avLst/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C00000"/>
                </a:solidFill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8" name="Isosceles Triangle 77"/>
              <p:cNvSpPr/>
              <p:nvPr/>
            </p:nvSpPr>
            <p:spPr>
              <a:xfrm flipV="1">
                <a:off x="3920196" y="4343400"/>
                <a:ext cx="304800" cy="1981200"/>
              </a:xfrm>
              <a:prstGeom prst="triangle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76" name="Oval 75"/>
            <p:cNvSpPr/>
            <p:nvPr/>
          </p:nvSpPr>
          <p:spPr>
            <a:xfrm>
              <a:off x="3874182" y="4692124"/>
              <a:ext cx="268115" cy="119379"/>
            </a:xfrm>
            <a:prstGeom prst="ellipse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563047" y="4678180"/>
            <a:ext cx="253156" cy="1689326"/>
            <a:chOff x="4224186" y="236408"/>
            <a:chExt cx="167510" cy="2252434"/>
          </a:xfrm>
        </p:grpSpPr>
        <p:grpSp>
          <p:nvGrpSpPr>
            <p:cNvPr id="80" name="Group 79"/>
            <p:cNvGrpSpPr/>
            <p:nvPr/>
          </p:nvGrpSpPr>
          <p:grpSpPr>
            <a:xfrm rot="10800000">
              <a:off x="4267200" y="236408"/>
              <a:ext cx="86528" cy="2252434"/>
              <a:chOff x="6117158" y="554330"/>
              <a:chExt cx="325626" cy="2411665"/>
            </a:xfrm>
          </p:grpSpPr>
          <p:sp>
            <p:nvSpPr>
              <p:cNvPr id="82" name="Isosceles Triangle 81"/>
              <p:cNvSpPr/>
              <p:nvPr/>
            </p:nvSpPr>
            <p:spPr>
              <a:xfrm>
                <a:off x="6117158" y="554330"/>
                <a:ext cx="321194" cy="1211843"/>
              </a:xfrm>
              <a:prstGeom prst="triangle">
                <a:avLst>
                  <a:gd name="adj" fmla="val 46316"/>
                </a:avLst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3" name="Isosceles Triangle 82"/>
              <p:cNvSpPr/>
              <p:nvPr/>
            </p:nvSpPr>
            <p:spPr>
              <a:xfrm flipV="1">
                <a:off x="6121590" y="1754152"/>
                <a:ext cx="321194" cy="1211843"/>
              </a:xfrm>
              <a:prstGeom prst="triangle">
                <a:avLst>
                  <a:gd name="adj" fmla="val 46316"/>
                </a:avLst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81" name="Oval 80"/>
            <p:cNvSpPr/>
            <p:nvPr/>
          </p:nvSpPr>
          <p:spPr>
            <a:xfrm>
              <a:off x="4224186" y="1199612"/>
              <a:ext cx="167510" cy="33121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84" name="Oval 83"/>
          <p:cNvSpPr/>
          <p:nvPr/>
        </p:nvSpPr>
        <p:spPr>
          <a:xfrm>
            <a:off x="3801396" y="4692289"/>
            <a:ext cx="1776457" cy="170864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85" name="Group 84"/>
          <p:cNvGrpSpPr/>
          <p:nvPr/>
        </p:nvGrpSpPr>
        <p:grpSpPr>
          <a:xfrm>
            <a:off x="3675822" y="4622205"/>
            <a:ext cx="1992421" cy="1866733"/>
            <a:chOff x="2567214" y="3078455"/>
            <a:chExt cx="2656561" cy="2488976"/>
          </a:xfrm>
        </p:grpSpPr>
        <p:sp>
          <p:nvSpPr>
            <p:cNvPr id="86" name="TextBox 85"/>
            <p:cNvSpPr txBox="1"/>
            <p:nvPr/>
          </p:nvSpPr>
          <p:spPr>
            <a:xfrm>
              <a:off x="3392507" y="3078455"/>
              <a:ext cx="98874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768140" y="4045621"/>
              <a:ext cx="45563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605061" y="5013434"/>
              <a:ext cx="58730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567214" y="4039717"/>
              <a:ext cx="57593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180749" y="4831335"/>
              <a:ext cx="44906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284736" y="3191000"/>
              <a:ext cx="254171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636510" y="3492688"/>
              <a:ext cx="36050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584992" y="4483952"/>
              <a:ext cx="48062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190712" y="4860997"/>
              <a:ext cx="48654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816899" y="4497852"/>
              <a:ext cx="43972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779031" y="3583875"/>
              <a:ext cx="63396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122665" y="3259312"/>
              <a:ext cx="64919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48058720"/>
      </p:ext>
    </p:extLst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0.35299 -0.2092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43" y="-1046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45" dur="25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61" dur="25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91" dur="6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36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6" grpId="1" animBg="1"/>
      <p:bldP spid="37" grpId="0" animBg="1"/>
      <p:bldP spid="37" grpId="1" animBg="1"/>
      <p:bldP spid="37" grpId="2" animBg="1"/>
      <p:bldP spid="41" grpId="0" animBg="1"/>
      <p:bldP spid="41" grpId="1" animBg="1"/>
      <p:bldP spid="42" grpId="0" animBg="1"/>
      <p:bldP spid="42" grpId="1" animBg="1"/>
      <p:bldP spid="42" grpId="2" animBg="1"/>
      <p:bldP spid="40" grpId="0"/>
      <p:bldP spid="70" grpId="0"/>
      <p:bldP spid="8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5604482" y="2297900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2-Point Star 34"/>
          <p:cNvSpPr/>
          <p:nvPr/>
        </p:nvSpPr>
        <p:spPr>
          <a:xfrm>
            <a:off x="4046943" y="659219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281723" y="2818791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2-Point Star 36"/>
          <p:cNvSpPr/>
          <p:nvPr/>
        </p:nvSpPr>
        <p:spPr>
          <a:xfrm>
            <a:off x="6724184" y="1180110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2770286" y="3257794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32-Point Star 41"/>
          <p:cNvSpPr/>
          <p:nvPr/>
        </p:nvSpPr>
        <p:spPr>
          <a:xfrm>
            <a:off x="1212747" y="1619113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358"/>
            <a:ext cx="12192000" cy="696035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019" y="1364211"/>
            <a:ext cx="6441936" cy="356824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1247354" y="2716655"/>
            <a:ext cx="11049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সুষম খাদ্যের উপাদান কয়টি?  </a:t>
            </a:r>
            <a:br>
              <a:rPr lang="as-I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৪টি   (খ) ৫টি    (গ) ৬টি     (ঘ) ৮টি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54110" y="1027721"/>
            <a:ext cx="6724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কুইজঃ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20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767946" y="4656422"/>
            <a:ext cx="1876607" cy="1781508"/>
            <a:chOff x="6161398" y="1553752"/>
            <a:chExt cx="2502142" cy="2375344"/>
          </a:xfrm>
        </p:grpSpPr>
        <p:sp>
          <p:nvSpPr>
            <p:cNvPr id="72" name="Oval 71"/>
            <p:cNvSpPr/>
            <p:nvPr/>
          </p:nvSpPr>
          <p:spPr>
            <a:xfrm>
              <a:off x="6161398" y="1553752"/>
              <a:ext cx="2502142" cy="2375344"/>
            </a:xfrm>
            <a:prstGeom prst="ellipse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C00000"/>
              </a:solidFill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203200" h="14605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4-Point Star 72"/>
            <p:cNvSpPr/>
            <p:nvPr/>
          </p:nvSpPr>
          <p:spPr>
            <a:xfrm>
              <a:off x="7321536" y="2619427"/>
              <a:ext cx="165498" cy="214421"/>
            </a:xfrm>
            <a:prstGeom prst="star4">
              <a:avLst/>
            </a:prstGeom>
            <a:blipFill dpi="0"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613552" y="4999056"/>
            <a:ext cx="171645" cy="1049404"/>
            <a:chOff x="3810000" y="3124200"/>
            <a:chExt cx="414996" cy="3200400"/>
          </a:xfrm>
        </p:grpSpPr>
        <p:grpSp>
          <p:nvGrpSpPr>
            <p:cNvPr id="75" name="Group 38"/>
            <p:cNvGrpSpPr/>
            <p:nvPr/>
          </p:nvGrpSpPr>
          <p:grpSpPr>
            <a:xfrm>
              <a:off x="3810000" y="3124200"/>
              <a:ext cx="414996" cy="3200400"/>
              <a:chOff x="3914336" y="2362200"/>
              <a:chExt cx="310660" cy="3962400"/>
            </a:xfrm>
          </p:grpSpPr>
          <p:sp>
            <p:nvSpPr>
              <p:cNvPr id="77" name="Isosceles Triangle 76"/>
              <p:cNvSpPr/>
              <p:nvPr/>
            </p:nvSpPr>
            <p:spPr>
              <a:xfrm>
                <a:off x="3914336" y="2362200"/>
                <a:ext cx="304800" cy="1981200"/>
              </a:xfrm>
              <a:prstGeom prst="triangle">
                <a:avLst/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C00000"/>
                </a:solidFill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8" name="Isosceles Triangle 77"/>
              <p:cNvSpPr/>
              <p:nvPr/>
            </p:nvSpPr>
            <p:spPr>
              <a:xfrm flipV="1">
                <a:off x="3920196" y="4343400"/>
                <a:ext cx="304800" cy="1981200"/>
              </a:xfrm>
              <a:prstGeom prst="triangle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76" name="Oval 75"/>
            <p:cNvSpPr/>
            <p:nvPr/>
          </p:nvSpPr>
          <p:spPr>
            <a:xfrm>
              <a:off x="3874182" y="4692124"/>
              <a:ext cx="268115" cy="119379"/>
            </a:xfrm>
            <a:prstGeom prst="ellipse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563047" y="4678180"/>
            <a:ext cx="253156" cy="1689326"/>
            <a:chOff x="4224186" y="236408"/>
            <a:chExt cx="167510" cy="2252434"/>
          </a:xfrm>
        </p:grpSpPr>
        <p:grpSp>
          <p:nvGrpSpPr>
            <p:cNvPr id="80" name="Group 79"/>
            <p:cNvGrpSpPr/>
            <p:nvPr/>
          </p:nvGrpSpPr>
          <p:grpSpPr>
            <a:xfrm rot="10800000">
              <a:off x="4267200" y="236408"/>
              <a:ext cx="86528" cy="2252434"/>
              <a:chOff x="6117158" y="554330"/>
              <a:chExt cx="325626" cy="2411665"/>
            </a:xfrm>
          </p:grpSpPr>
          <p:sp>
            <p:nvSpPr>
              <p:cNvPr id="82" name="Isosceles Triangle 81"/>
              <p:cNvSpPr/>
              <p:nvPr/>
            </p:nvSpPr>
            <p:spPr>
              <a:xfrm>
                <a:off x="6117158" y="554330"/>
                <a:ext cx="321194" cy="1211843"/>
              </a:xfrm>
              <a:prstGeom prst="triangle">
                <a:avLst>
                  <a:gd name="adj" fmla="val 46316"/>
                </a:avLst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3" name="Isosceles Triangle 82"/>
              <p:cNvSpPr/>
              <p:nvPr/>
            </p:nvSpPr>
            <p:spPr>
              <a:xfrm flipV="1">
                <a:off x="6121590" y="1754152"/>
                <a:ext cx="321194" cy="1211843"/>
              </a:xfrm>
              <a:prstGeom prst="triangle">
                <a:avLst>
                  <a:gd name="adj" fmla="val 46316"/>
                </a:avLst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81" name="Oval 80"/>
            <p:cNvSpPr/>
            <p:nvPr/>
          </p:nvSpPr>
          <p:spPr>
            <a:xfrm>
              <a:off x="4224186" y="1199612"/>
              <a:ext cx="167510" cy="33121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84" name="Oval 83"/>
          <p:cNvSpPr/>
          <p:nvPr/>
        </p:nvSpPr>
        <p:spPr>
          <a:xfrm>
            <a:off x="3801396" y="4692289"/>
            <a:ext cx="1776457" cy="170864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85" name="Group 84"/>
          <p:cNvGrpSpPr/>
          <p:nvPr/>
        </p:nvGrpSpPr>
        <p:grpSpPr>
          <a:xfrm>
            <a:off x="3675822" y="4622205"/>
            <a:ext cx="1992421" cy="1866733"/>
            <a:chOff x="2567214" y="3078455"/>
            <a:chExt cx="2656561" cy="2488976"/>
          </a:xfrm>
        </p:grpSpPr>
        <p:sp>
          <p:nvSpPr>
            <p:cNvPr id="86" name="TextBox 85"/>
            <p:cNvSpPr txBox="1"/>
            <p:nvPr/>
          </p:nvSpPr>
          <p:spPr>
            <a:xfrm>
              <a:off x="3392507" y="3078455"/>
              <a:ext cx="98874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768140" y="4045621"/>
              <a:ext cx="45563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605061" y="5013434"/>
              <a:ext cx="58730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567214" y="4039717"/>
              <a:ext cx="57593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180749" y="4831335"/>
              <a:ext cx="44906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284736" y="3191000"/>
              <a:ext cx="254171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636510" y="3492688"/>
              <a:ext cx="36050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584992" y="4483952"/>
              <a:ext cx="48062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190712" y="4860997"/>
              <a:ext cx="48654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816899" y="4497852"/>
              <a:ext cx="43972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779031" y="3583875"/>
              <a:ext cx="63396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122665" y="3259312"/>
              <a:ext cx="64919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73740222"/>
      </p:ext>
    </p:extLst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0.35299 -0.2092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43" y="-1046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45" dur="25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61" dur="25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91" dur="6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36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6" grpId="1" animBg="1"/>
      <p:bldP spid="37" grpId="0" animBg="1"/>
      <p:bldP spid="37" grpId="1" animBg="1"/>
      <p:bldP spid="37" grpId="2" animBg="1"/>
      <p:bldP spid="41" grpId="0" animBg="1"/>
      <p:bldP spid="41" grpId="1" animBg="1"/>
      <p:bldP spid="42" grpId="0" animBg="1"/>
      <p:bldP spid="42" grpId="1" animBg="1"/>
      <p:bldP spid="42" grpId="2" animBg="1"/>
      <p:bldP spid="40" grpId="0"/>
      <p:bldP spid="70" grpId="0"/>
      <p:bldP spid="8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309" y="543131"/>
            <a:ext cx="8723326" cy="5652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935171" y="2584408"/>
            <a:ext cx="432093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err="1" smtClean="0">
                <a:solidFill>
                  <a:srgbClr val="0D1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মুজিব</a:t>
            </a:r>
            <a:r>
              <a:rPr lang="en-US" sz="3200" dirty="0" smtClean="0">
                <a:solidFill>
                  <a:srgbClr val="0D1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D1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শতবর্ষে</a:t>
            </a:r>
            <a:r>
              <a:rPr lang="en-US" sz="3200" dirty="0" smtClean="0">
                <a:solidFill>
                  <a:srgbClr val="0D1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D1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3200" dirty="0" smtClean="0">
                <a:solidFill>
                  <a:srgbClr val="0D1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D1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কুইজে</a:t>
            </a:r>
            <a:r>
              <a:rPr lang="en-US" sz="3200" dirty="0" smtClean="0">
                <a:solidFill>
                  <a:srgbClr val="0D1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D1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অংশগ্রহণের</a:t>
            </a:r>
            <a:r>
              <a:rPr lang="en-US" sz="3200" dirty="0" smtClean="0">
                <a:solidFill>
                  <a:srgbClr val="0D1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D1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endParaRPr lang="en-US" sz="3200" dirty="0" smtClean="0">
              <a:solidFill>
                <a:srgbClr val="0D13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dirty="0" err="1" smtClean="0">
                <a:solidFill>
                  <a:srgbClr val="0D1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সাবাইকে</a:t>
            </a:r>
            <a:r>
              <a:rPr lang="en-US" sz="3200" dirty="0" smtClean="0">
                <a:solidFill>
                  <a:srgbClr val="0D1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0D13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3200" dirty="0">
              <a:solidFill>
                <a:srgbClr val="0D13FF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5604482" y="2297900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2-Point Star 34"/>
          <p:cNvSpPr/>
          <p:nvPr/>
        </p:nvSpPr>
        <p:spPr>
          <a:xfrm>
            <a:off x="4046943" y="659219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281723" y="2818791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2-Point Star 36"/>
          <p:cNvSpPr/>
          <p:nvPr/>
        </p:nvSpPr>
        <p:spPr>
          <a:xfrm>
            <a:off x="6724184" y="1180110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2770286" y="3257794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32-Point Star 41"/>
          <p:cNvSpPr/>
          <p:nvPr/>
        </p:nvSpPr>
        <p:spPr>
          <a:xfrm>
            <a:off x="1212747" y="1619113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358"/>
            <a:ext cx="12192000" cy="69603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1175" y="1383364"/>
            <a:ext cx="1221481" cy="16286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5665335" y="2459726"/>
            <a:ext cx="549733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u="sng" dirty="0" err="1" smtClean="0">
                <a:solidFill>
                  <a:srgbClr val="564EF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3600" u="sng" dirty="0" smtClean="0">
                <a:solidFill>
                  <a:srgbClr val="564EF4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মোঃ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নাজমুল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endParaRPr lang="en-US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</a:p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শ্রীধরগুড়নই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দাখিল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মাদ্রাসা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আত্রাই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নওগাঁ</a:t>
            </a:r>
            <a:endParaRPr lang="en-US" sz="2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জ়েলা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অ্যাম্বাসেডর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নওগাঁ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ইমেইলঃ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 smtClean="0">
                <a:latin typeface="+mj-lt"/>
                <a:cs typeface="NikoshBAN" panose="02000000000000000000" pitchFamily="2" charset="0"/>
                <a:hlinkClick r:id="rId6"/>
              </a:rPr>
              <a:t>nazhoq71@gmail.com</a:t>
            </a:r>
            <a:endParaRPr lang="en-US" sz="2000" dirty="0" smtClean="0">
              <a:latin typeface="+mj-lt"/>
              <a:cs typeface="NikoshBAN" panose="02000000000000000000" pitchFamily="2" charset="0"/>
            </a:endParaRPr>
          </a:p>
          <a:p>
            <a:r>
              <a:rPr lang="en-US" sz="2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মোবাইলঃ</a:t>
            </a:r>
            <a:r>
              <a:rPr lang="en-US" sz="2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০১৭২৪-৬৬৭১৬৬</a:t>
            </a: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019" y="1364211"/>
            <a:ext cx="6441936" cy="3568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38437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  <p:sndAc>
          <p:stSnd>
            <p:snd r:embed="rId2" name="applause.wav"/>
          </p:stSnd>
        </p:sndAc>
      </p:transition>
    </mc:Choice>
    <mc:Fallback xmlns="">
      <p:transition spd="slow">
        <p:fade/>
        <p:sndAc>
          <p:stSnd>
            <p:snd r:embed="rId8" name="applaus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7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0.35299 -0.20926 " pathEditMode="relative" rAng="0" ptsTypes="AA">
                                      <p:cBhvr>
                                        <p:cTn id="8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43" y="-10463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4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21" dur="25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2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0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37" dur="25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8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9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6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53" dur="25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54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5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6" grpId="1" animBg="1"/>
      <p:bldP spid="37" grpId="0" animBg="1"/>
      <p:bldP spid="37" grpId="1" animBg="1"/>
      <p:bldP spid="37" grpId="2" animBg="1"/>
      <p:bldP spid="41" grpId="0" animBg="1"/>
      <p:bldP spid="41" grpId="1" animBg="1"/>
      <p:bldP spid="42" grpId="0" animBg="1"/>
      <p:bldP spid="42" grpId="1" animBg="1"/>
      <p:bldP spid="42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5604482" y="2297900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2-Point Star 34"/>
          <p:cNvSpPr/>
          <p:nvPr/>
        </p:nvSpPr>
        <p:spPr>
          <a:xfrm>
            <a:off x="4046943" y="659219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281723" y="2818791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2-Point Star 36"/>
          <p:cNvSpPr/>
          <p:nvPr/>
        </p:nvSpPr>
        <p:spPr>
          <a:xfrm>
            <a:off x="6724184" y="1180110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2770286" y="3257794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32-Point Star 41"/>
          <p:cNvSpPr/>
          <p:nvPr/>
        </p:nvSpPr>
        <p:spPr>
          <a:xfrm>
            <a:off x="1212747" y="1619113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358"/>
            <a:ext cx="12192000" cy="696035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019" y="1364211"/>
            <a:ext cx="6441936" cy="356824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1247354" y="2716655"/>
            <a:ext cx="1000770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শেখ মুজিব আওয়ামী লীগের সভাপতি হন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সালে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1964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1966   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(গ)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1968   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(ঘ)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1969</a:t>
            </a:r>
            <a:endParaRPr lang="en-US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54110" y="1027721"/>
            <a:ext cx="6724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কুইজঃ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১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767946" y="4656422"/>
            <a:ext cx="1876607" cy="1781508"/>
            <a:chOff x="6161398" y="1553752"/>
            <a:chExt cx="2502142" cy="2375344"/>
          </a:xfrm>
        </p:grpSpPr>
        <p:sp>
          <p:nvSpPr>
            <p:cNvPr id="72" name="Oval 71"/>
            <p:cNvSpPr/>
            <p:nvPr/>
          </p:nvSpPr>
          <p:spPr>
            <a:xfrm>
              <a:off x="6161398" y="1553752"/>
              <a:ext cx="2502142" cy="2375344"/>
            </a:xfrm>
            <a:prstGeom prst="ellipse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C00000"/>
              </a:solidFill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203200" h="14605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4-Point Star 72"/>
            <p:cNvSpPr/>
            <p:nvPr/>
          </p:nvSpPr>
          <p:spPr>
            <a:xfrm>
              <a:off x="7321536" y="2619427"/>
              <a:ext cx="165498" cy="214421"/>
            </a:xfrm>
            <a:prstGeom prst="star4">
              <a:avLst/>
            </a:prstGeom>
            <a:blipFill dpi="0"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613552" y="4999056"/>
            <a:ext cx="171645" cy="1049404"/>
            <a:chOff x="3810000" y="3124200"/>
            <a:chExt cx="414996" cy="3200400"/>
          </a:xfrm>
        </p:grpSpPr>
        <p:grpSp>
          <p:nvGrpSpPr>
            <p:cNvPr id="75" name="Group 38"/>
            <p:cNvGrpSpPr/>
            <p:nvPr/>
          </p:nvGrpSpPr>
          <p:grpSpPr>
            <a:xfrm>
              <a:off x="3810000" y="3124200"/>
              <a:ext cx="414996" cy="3200400"/>
              <a:chOff x="3914336" y="2362200"/>
              <a:chExt cx="310660" cy="3962400"/>
            </a:xfrm>
          </p:grpSpPr>
          <p:sp>
            <p:nvSpPr>
              <p:cNvPr id="77" name="Isosceles Triangle 76"/>
              <p:cNvSpPr/>
              <p:nvPr/>
            </p:nvSpPr>
            <p:spPr>
              <a:xfrm>
                <a:off x="3914336" y="2362200"/>
                <a:ext cx="304800" cy="1981200"/>
              </a:xfrm>
              <a:prstGeom prst="triangle">
                <a:avLst/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C00000"/>
                </a:solidFill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8" name="Isosceles Triangle 77"/>
              <p:cNvSpPr/>
              <p:nvPr/>
            </p:nvSpPr>
            <p:spPr>
              <a:xfrm flipV="1">
                <a:off x="3920196" y="4343400"/>
                <a:ext cx="304800" cy="1981200"/>
              </a:xfrm>
              <a:prstGeom prst="triangle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76" name="Oval 75"/>
            <p:cNvSpPr/>
            <p:nvPr/>
          </p:nvSpPr>
          <p:spPr>
            <a:xfrm>
              <a:off x="3874182" y="4692124"/>
              <a:ext cx="268115" cy="119379"/>
            </a:xfrm>
            <a:prstGeom prst="ellipse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563047" y="4678180"/>
            <a:ext cx="253156" cy="1689326"/>
            <a:chOff x="4224186" y="236408"/>
            <a:chExt cx="167510" cy="2252434"/>
          </a:xfrm>
        </p:grpSpPr>
        <p:grpSp>
          <p:nvGrpSpPr>
            <p:cNvPr id="80" name="Group 79"/>
            <p:cNvGrpSpPr/>
            <p:nvPr/>
          </p:nvGrpSpPr>
          <p:grpSpPr>
            <a:xfrm rot="10800000">
              <a:off x="4267200" y="236408"/>
              <a:ext cx="86528" cy="2252434"/>
              <a:chOff x="6117158" y="554330"/>
              <a:chExt cx="325626" cy="2411665"/>
            </a:xfrm>
          </p:grpSpPr>
          <p:sp>
            <p:nvSpPr>
              <p:cNvPr id="82" name="Isosceles Triangle 81"/>
              <p:cNvSpPr/>
              <p:nvPr/>
            </p:nvSpPr>
            <p:spPr>
              <a:xfrm>
                <a:off x="6117158" y="554330"/>
                <a:ext cx="321194" cy="1211843"/>
              </a:xfrm>
              <a:prstGeom prst="triangle">
                <a:avLst>
                  <a:gd name="adj" fmla="val 46316"/>
                </a:avLst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3" name="Isosceles Triangle 82"/>
              <p:cNvSpPr/>
              <p:nvPr/>
            </p:nvSpPr>
            <p:spPr>
              <a:xfrm flipV="1">
                <a:off x="6121590" y="1754152"/>
                <a:ext cx="321194" cy="1211843"/>
              </a:xfrm>
              <a:prstGeom prst="triangle">
                <a:avLst>
                  <a:gd name="adj" fmla="val 46316"/>
                </a:avLst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81" name="Oval 80"/>
            <p:cNvSpPr/>
            <p:nvPr/>
          </p:nvSpPr>
          <p:spPr>
            <a:xfrm>
              <a:off x="4224186" y="1199612"/>
              <a:ext cx="167510" cy="33121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84" name="Oval 83"/>
          <p:cNvSpPr/>
          <p:nvPr/>
        </p:nvSpPr>
        <p:spPr>
          <a:xfrm>
            <a:off x="3801396" y="4692289"/>
            <a:ext cx="1776457" cy="170864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85" name="Group 84"/>
          <p:cNvGrpSpPr/>
          <p:nvPr/>
        </p:nvGrpSpPr>
        <p:grpSpPr>
          <a:xfrm>
            <a:off x="3675822" y="4622205"/>
            <a:ext cx="1992421" cy="1866733"/>
            <a:chOff x="2567214" y="3078455"/>
            <a:chExt cx="2656561" cy="2488976"/>
          </a:xfrm>
        </p:grpSpPr>
        <p:sp>
          <p:nvSpPr>
            <p:cNvPr id="86" name="TextBox 85"/>
            <p:cNvSpPr txBox="1"/>
            <p:nvPr/>
          </p:nvSpPr>
          <p:spPr>
            <a:xfrm>
              <a:off x="3392507" y="3078455"/>
              <a:ext cx="98874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768140" y="4045621"/>
              <a:ext cx="45563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605061" y="5013434"/>
              <a:ext cx="58730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567214" y="4039717"/>
              <a:ext cx="57593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180749" y="4831335"/>
              <a:ext cx="44906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284736" y="3191000"/>
              <a:ext cx="254171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636510" y="3492688"/>
              <a:ext cx="36050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584992" y="4483952"/>
              <a:ext cx="48062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190712" y="4860997"/>
              <a:ext cx="48654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816899" y="4497852"/>
              <a:ext cx="43972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779031" y="3583875"/>
              <a:ext cx="63396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122665" y="3259312"/>
              <a:ext cx="64919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87097309"/>
      </p:ext>
    </p:extLst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0.35299 -0.2092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43" y="-1046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45" dur="25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61" dur="25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91" dur="6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36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6" grpId="1" animBg="1"/>
      <p:bldP spid="37" grpId="0" animBg="1"/>
      <p:bldP spid="37" grpId="1" animBg="1"/>
      <p:bldP spid="37" grpId="2" animBg="1"/>
      <p:bldP spid="41" grpId="0" animBg="1"/>
      <p:bldP spid="41" grpId="1" animBg="1"/>
      <p:bldP spid="42" grpId="0" animBg="1"/>
      <p:bldP spid="42" grpId="1" animBg="1"/>
      <p:bldP spid="42" grpId="2" animBg="1"/>
      <p:bldP spid="40" grpId="0"/>
      <p:bldP spid="70" grpId="0"/>
      <p:bldP spid="8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5604482" y="2297900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2-Point Star 34"/>
          <p:cNvSpPr/>
          <p:nvPr/>
        </p:nvSpPr>
        <p:spPr>
          <a:xfrm>
            <a:off x="4046943" y="659219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281723" y="2818791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2-Point Star 36"/>
          <p:cNvSpPr/>
          <p:nvPr/>
        </p:nvSpPr>
        <p:spPr>
          <a:xfrm>
            <a:off x="6724184" y="1180110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2770286" y="3257794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32-Point Star 41"/>
          <p:cNvSpPr/>
          <p:nvPr/>
        </p:nvSpPr>
        <p:spPr>
          <a:xfrm>
            <a:off x="1212747" y="1619113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358"/>
            <a:ext cx="12192000" cy="696035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019" y="1364211"/>
            <a:ext cx="6441936" cy="356824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1247354" y="2716655"/>
            <a:ext cx="1000770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শেখ মুজিব </a:t>
            </a:r>
            <a:r>
              <a:rPr lang="as-I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পাকিস্তানি কারাগার থেকে </a:t>
            </a:r>
            <a:r>
              <a:rPr lang="as-IN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মুক্তি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পান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কত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তারিখে</a:t>
            </a:r>
            <a:r>
              <a:rPr lang="en-US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জানুয়ারী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19৭২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(খ)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ফেব্রুয়ারী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১৯৭২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(গ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মার্চ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১৯৭২         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(ঘ)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৮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জুন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১৯৭২ </a:t>
            </a:r>
            <a:endParaRPr lang="en-US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54110" y="1027721"/>
            <a:ext cx="6724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কুইজঃ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2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767946" y="4656422"/>
            <a:ext cx="1876607" cy="1781508"/>
            <a:chOff x="6161398" y="1553752"/>
            <a:chExt cx="2502142" cy="2375344"/>
          </a:xfrm>
        </p:grpSpPr>
        <p:sp>
          <p:nvSpPr>
            <p:cNvPr id="72" name="Oval 71"/>
            <p:cNvSpPr/>
            <p:nvPr/>
          </p:nvSpPr>
          <p:spPr>
            <a:xfrm>
              <a:off x="6161398" y="1553752"/>
              <a:ext cx="2502142" cy="2375344"/>
            </a:xfrm>
            <a:prstGeom prst="ellipse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C00000"/>
              </a:solidFill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203200" h="14605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4-Point Star 72"/>
            <p:cNvSpPr/>
            <p:nvPr/>
          </p:nvSpPr>
          <p:spPr>
            <a:xfrm>
              <a:off x="7321536" y="2619427"/>
              <a:ext cx="165498" cy="214421"/>
            </a:xfrm>
            <a:prstGeom prst="star4">
              <a:avLst/>
            </a:prstGeom>
            <a:blipFill dpi="0"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613552" y="4999056"/>
            <a:ext cx="171645" cy="1049404"/>
            <a:chOff x="3810000" y="3124200"/>
            <a:chExt cx="414996" cy="3200400"/>
          </a:xfrm>
        </p:grpSpPr>
        <p:grpSp>
          <p:nvGrpSpPr>
            <p:cNvPr id="75" name="Group 38"/>
            <p:cNvGrpSpPr/>
            <p:nvPr/>
          </p:nvGrpSpPr>
          <p:grpSpPr>
            <a:xfrm>
              <a:off x="3810000" y="3124200"/>
              <a:ext cx="414996" cy="3200400"/>
              <a:chOff x="3914336" y="2362200"/>
              <a:chExt cx="310660" cy="3962400"/>
            </a:xfrm>
          </p:grpSpPr>
          <p:sp>
            <p:nvSpPr>
              <p:cNvPr id="77" name="Isosceles Triangle 76"/>
              <p:cNvSpPr/>
              <p:nvPr/>
            </p:nvSpPr>
            <p:spPr>
              <a:xfrm>
                <a:off x="3914336" y="2362200"/>
                <a:ext cx="304800" cy="1981200"/>
              </a:xfrm>
              <a:prstGeom prst="triangle">
                <a:avLst/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C00000"/>
                </a:solidFill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8" name="Isosceles Triangle 77"/>
              <p:cNvSpPr/>
              <p:nvPr/>
            </p:nvSpPr>
            <p:spPr>
              <a:xfrm flipV="1">
                <a:off x="3920196" y="4343400"/>
                <a:ext cx="304800" cy="1981200"/>
              </a:xfrm>
              <a:prstGeom prst="triangle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76" name="Oval 75"/>
            <p:cNvSpPr/>
            <p:nvPr/>
          </p:nvSpPr>
          <p:spPr>
            <a:xfrm>
              <a:off x="3874182" y="4692124"/>
              <a:ext cx="268115" cy="119379"/>
            </a:xfrm>
            <a:prstGeom prst="ellipse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563047" y="4678180"/>
            <a:ext cx="253156" cy="1689326"/>
            <a:chOff x="4224186" y="236408"/>
            <a:chExt cx="167510" cy="2252434"/>
          </a:xfrm>
        </p:grpSpPr>
        <p:grpSp>
          <p:nvGrpSpPr>
            <p:cNvPr id="80" name="Group 79"/>
            <p:cNvGrpSpPr/>
            <p:nvPr/>
          </p:nvGrpSpPr>
          <p:grpSpPr>
            <a:xfrm rot="10800000">
              <a:off x="4267200" y="236408"/>
              <a:ext cx="86528" cy="2252434"/>
              <a:chOff x="6117158" y="554330"/>
              <a:chExt cx="325626" cy="2411665"/>
            </a:xfrm>
          </p:grpSpPr>
          <p:sp>
            <p:nvSpPr>
              <p:cNvPr id="82" name="Isosceles Triangle 81"/>
              <p:cNvSpPr/>
              <p:nvPr/>
            </p:nvSpPr>
            <p:spPr>
              <a:xfrm>
                <a:off x="6117158" y="554330"/>
                <a:ext cx="321194" cy="1211843"/>
              </a:xfrm>
              <a:prstGeom prst="triangle">
                <a:avLst>
                  <a:gd name="adj" fmla="val 46316"/>
                </a:avLst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3" name="Isosceles Triangle 82"/>
              <p:cNvSpPr/>
              <p:nvPr/>
            </p:nvSpPr>
            <p:spPr>
              <a:xfrm flipV="1">
                <a:off x="6121590" y="1754152"/>
                <a:ext cx="321194" cy="1211843"/>
              </a:xfrm>
              <a:prstGeom prst="triangle">
                <a:avLst>
                  <a:gd name="adj" fmla="val 46316"/>
                </a:avLst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81" name="Oval 80"/>
            <p:cNvSpPr/>
            <p:nvPr/>
          </p:nvSpPr>
          <p:spPr>
            <a:xfrm>
              <a:off x="4224186" y="1199612"/>
              <a:ext cx="167510" cy="33121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84" name="Oval 83"/>
          <p:cNvSpPr/>
          <p:nvPr/>
        </p:nvSpPr>
        <p:spPr>
          <a:xfrm>
            <a:off x="3801396" y="4692289"/>
            <a:ext cx="1776457" cy="170864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85" name="Group 84"/>
          <p:cNvGrpSpPr/>
          <p:nvPr/>
        </p:nvGrpSpPr>
        <p:grpSpPr>
          <a:xfrm>
            <a:off x="3675822" y="4622205"/>
            <a:ext cx="1992421" cy="1866733"/>
            <a:chOff x="2567214" y="3078455"/>
            <a:chExt cx="2656561" cy="2488976"/>
          </a:xfrm>
        </p:grpSpPr>
        <p:sp>
          <p:nvSpPr>
            <p:cNvPr id="86" name="TextBox 85"/>
            <p:cNvSpPr txBox="1"/>
            <p:nvPr/>
          </p:nvSpPr>
          <p:spPr>
            <a:xfrm>
              <a:off x="3392507" y="3078455"/>
              <a:ext cx="98874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768140" y="4045621"/>
              <a:ext cx="45563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605061" y="5013434"/>
              <a:ext cx="58730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567214" y="4039717"/>
              <a:ext cx="57593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180749" y="4831335"/>
              <a:ext cx="44906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284736" y="3191000"/>
              <a:ext cx="254171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636510" y="3492688"/>
              <a:ext cx="36050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584992" y="4483952"/>
              <a:ext cx="48062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190712" y="4860997"/>
              <a:ext cx="48654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816899" y="4497852"/>
              <a:ext cx="43972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779031" y="3583875"/>
              <a:ext cx="63396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122665" y="3259312"/>
              <a:ext cx="64919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95946516"/>
      </p:ext>
    </p:extLst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0.35299 -0.2092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43" y="-1046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45" dur="25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61" dur="25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91" dur="6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36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6" grpId="1" animBg="1"/>
      <p:bldP spid="37" grpId="0" animBg="1"/>
      <p:bldP spid="37" grpId="1" animBg="1"/>
      <p:bldP spid="37" grpId="2" animBg="1"/>
      <p:bldP spid="41" grpId="0" animBg="1"/>
      <p:bldP spid="41" grpId="1" animBg="1"/>
      <p:bldP spid="42" grpId="0" animBg="1"/>
      <p:bldP spid="42" grpId="1" animBg="1"/>
      <p:bldP spid="42" grpId="2" animBg="1"/>
      <p:bldP spid="40" grpId="0"/>
      <p:bldP spid="70" grpId="0"/>
      <p:bldP spid="8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5604482" y="2297900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2-Point Star 34"/>
          <p:cNvSpPr/>
          <p:nvPr/>
        </p:nvSpPr>
        <p:spPr>
          <a:xfrm>
            <a:off x="4046943" y="659219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281723" y="2818791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2-Point Star 36"/>
          <p:cNvSpPr/>
          <p:nvPr/>
        </p:nvSpPr>
        <p:spPr>
          <a:xfrm>
            <a:off x="6724184" y="1180110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2770286" y="3257794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32-Point Star 41"/>
          <p:cNvSpPr/>
          <p:nvPr/>
        </p:nvSpPr>
        <p:spPr>
          <a:xfrm>
            <a:off x="1212747" y="1619113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358"/>
            <a:ext cx="12192000" cy="696035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019" y="1364211"/>
            <a:ext cx="6441936" cy="356824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1247354" y="2716655"/>
            <a:ext cx="11049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কোন প্রানীকে মরুভূমির জাহাজ বলা হয়</a:t>
            </a:r>
            <a:r>
              <a:rPr lang="as-IN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as-I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 </a:t>
            </a:r>
            <a:br>
              <a:rPr lang="as-I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মেষ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(খ)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ঘোড়া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(গ)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ছাগল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(ঘ)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উট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54110" y="1027721"/>
            <a:ext cx="6724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কুইজঃ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3767946" y="4656422"/>
            <a:ext cx="1876607" cy="1781508"/>
            <a:chOff x="6161398" y="1553752"/>
            <a:chExt cx="2502142" cy="2375344"/>
          </a:xfrm>
        </p:grpSpPr>
        <p:sp>
          <p:nvSpPr>
            <p:cNvPr id="72" name="Oval 71"/>
            <p:cNvSpPr/>
            <p:nvPr/>
          </p:nvSpPr>
          <p:spPr>
            <a:xfrm>
              <a:off x="6161398" y="1553752"/>
              <a:ext cx="2502142" cy="2375344"/>
            </a:xfrm>
            <a:prstGeom prst="ellipse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C00000"/>
              </a:solidFill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203200" h="14605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4-Point Star 72"/>
            <p:cNvSpPr/>
            <p:nvPr/>
          </p:nvSpPr>
          <p:spPr>
            <a:xfrm>
              <a:off x="7321536" y="2619427"/>
              <a:ext cx="165498" cy="214421"/>
            </a:xfrm>
            <a:prstGeom prst="star4">
              <a:avLst/>
            </a:prstGeom>
            <a:blipFill dpi="0"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613552" y="4999056"/>
            <a:ext cx="171645" cy="1049404"/>
            <a:chOff x="3810000" y="3124200"/>
            <a:chExt cx="414996" cy="3200400"/>
          </a:xfrm>
        </p:grpSpPr>
        <p:grpSp>
          <p:nvGrpSpPr>
            <p:cNvPr id="75" name="Group 38"/>
            <p:cNvGrpSpPr/>
            <p:nvPr/>
          </p:nvGrpSpPr>
          <p:grpSpPr>
            <a:xfrm>
              <a:off x="3810000" y="3124200"/>
              <a:ext cx="414996" cy="3200400"/>
              <a:chOff x="3914336" y="2362200"/>
              <a:chExt cx="310660" cy="3962400"/>
            </a:xfrm>
          </p:grpSpPr>
          <p:sp>
            <p:nvSpPr>
              <p:cNvPr id="77" name="Isosceles Triangle 76"/>
              <p:cNvSpPr/>
              <p:nvPr/>
            </p:nvSpPr>
            <p:spPr>
              <a:xfrm>
                <a:off x="3914336" y="2362200"/>
                <a:ext cx="304800" cy="1981200"/>
              </a:xfrm>
              <a:prstGeom prst="triangle">
                <a:avLst/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C00000"/>
                </a:solidFill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8" name="Isosceles Triangle 77"/>
              <p:cNvSpPr/>
              <p:nvPr/>
            </p:nvSpPr>
            <p:spPr>
              <a:xfrm flipV="1">
                <a:off x="3920196" y="4343400"/>
                <a:ext cx="304800" cy="1981200"/>
              </a:xfrm>
              <a:prstGeom prst="triangle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76" name="Oval 75"/>
            <p:cNvSpPr/>
            <p:nvPr/>
          </p:nvSpPr>
          <p:spPr>
            <a:xfrm>
              <a:off x="3874182" y="4692124"/>
              <a:ext cx="268115" cy="119379"/>
            </a:xfrm>
            <a:prstGeom prst="ellipse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563047" y="4678180"/>
            <a:ext cx="253156" cy="1689326"/>
            <a:chOff x="4224186" y="236408"/>
            <a:chExt cx="167510" cy="2252434"/>
          </a:xfrm>
        </p:grpSpPr>
        <p:grpSp>
          <p:nvGrpSpPr>
            <p:cNvPr id="80" name="Group 79"/>
            <p:cNvGrpSpPr/>
            <p:nvPr/>
          </p:nvGrpSpPr>
          <p:grpSpPr>
            <a:xfrm rot="10800000">
              <a:off x="4267200" y="236408"/>
              <a:ext cx="86528" cy="2252434"/>
              <a:chOff x="6117158" y="554330"/>
              <a:chExt cx="325626" cy="2411665"/>
            </a:xfrm>
          </p:grpSpPr>
          <p:sp>
            <p:nvSpPr>
              <p:cNvPr id="82" name="Isosceles Triangle 81"/>
              <p:cNvSpPr/>
              <p:nvPr/>
            </p:nvSpPr>
            <p:spPr>
              <a:xfrm>
                <a:off x="6117158" y="554330"/>
                <a:ext cx="321194" cy="1211843"/>
              </a:xfrm>
              <a:prstGeom prst="triangle">
                <a:avLst>
                  <a:gd name="adj" fmla="val 46316"/>
                </a:avLst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3" name="Isosceles Triangle 82"/>
              <p:cNvSpPr/>
              <p:nvPr/>
            </p:nvSpPr>
            <p:spPr>
              <a:xfrm flipV="1">
                <a:off x="6121590" y="1754152"/>
                <a:ext cx="321194" cy="1211843"/>
              </a:xfrm>
              <a:prstGeom prst="triangle">
                <a:avLst>
                  <a:gd name="adj" fmla="val 46316"/>
                </a:avLst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81" name="Oval 80"/>
            <p:cNvSpPr/>
            <p:nvPr/>
          </p:nvSpPr>
          <p:spPr>
            <a:xfrm>
              <a:off x="4224186" y="1199612"/>
              <a:ext cx="167510" cy="33121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84" name="Oval 83"/>
          <p:cNvSpPr/>
          <p:nvPr/>
        </p:nvSpPr>
        <p:spPr>
          <a:xfrm>
            <a:off x="3801396" y="4692289"/>
            <a:ext cx="1776457" cy="170864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85" name="Group 84"/>
          <p:cNvGrpSpPr/>
          <p:nvPr/>
        </p:nvGrpSpPr>
        <p:grpSpPr>
          <a:xfrm>
            <a:off x="3675822" y="4622205"/>
            <a:ext cx="1992421" cy="1866733"/>
            <a:chOff x="2567214" y="3078455"/>
            <a:chExt cx="2656561" cy="2488976"/>
          </a:xfrm>
        </p:grpSpPr>
        <p:sp>
          <p:nvSpPr>
            <p:cNvPr id="86" name="TextBox 85"/>
            <p:cNvSpPr txBox="1"/>
            <p:nvPr/>
          </p:nvSpPr>
          <p:spPr>
            <a:xfrm>
              <a:off x="3392507" y="3078455"/>
              <a:ext cx="98874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768140" y="4045621"/>
              <a:ext cx="45563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605061" y="5013434"/>
              <a:ext cx="58730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567214" y="4039717"/>
              <a:ext cx="57593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180749" y="4831335"/>
              <a:ext cx="44906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284736" y="3191000"/>
              <a:ext cx="254171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636510" y="3492688"/>
              <a:ext cx="36050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584992" y="4483952"/>
              <a:ext cx="48062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190712" y="4860997"/>
              <a:ext cx="48654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816899" y="4497852"/>
              <a:ext cx="43972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779031" y="3583875"/>
              <a:ext cx="63396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122665" y="3259312"/>
              <a:ext cx="64919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21713170"/>
      </p:ext>
    </p:extLst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0.35299 -0.2092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43" y="-1046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45" dur="25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61" dur="25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91" dur="6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36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6" grpId="1" animBg="1"/>
      <p:bldP spid="37" grpId="0" animBg="1"/>
      <p:bldP spid="37" grpId="1" animBg="1"/>
      <p:bldP spid="37" grpId="2" animBg="1"/>
      <p:bldP spid="41" grpId="0" animBg="1"/>
      <p:bldP spid="41" grpId="1" animBg="1"/>
      <p:bldP spid="42" grpId="0" animBg="1"/>
      <p:bldP spid="42" grpId="1" animBg="1"/>
      <p:bldP spid="42" grpId="2" animBg="1"/>
      <p:bldP spid="40" grpId="0"/>
      <p:bldP spid="70" grpId="0"/>
      <p:bldP spid="8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5604482" y="2297900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2-Point Star 34"/>
          <p:cNvSpPr/>
          <p:nvPr/>
        </p:nvSpPr>
        <p:spPr>
          <a:xfrm>
            <a:off x="4046943" y="659219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281723" y="2818791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2-Point Star 36"/>
          <p:cNvSpPr/>
          <p:nvPr/>
        </p:nvSpPr>
        <p:spPr>
          <a:xfrm>
            <a:off x="6724184" y="1180110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2770286" y="3257794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32-Point Star 41"/>
          <p:cNvSpPr/>
          <p:nvPr/>
        </p:nvSpPr>
        <p:spPr>
          <a:xfrm>
            <a:off x="1212747" y="1619113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358"/>
            <a:ext cx="12192000" cy="696035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019" y="1364211"/>
            <a:ext cx="6441936" cy="356824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1247354" y="2716655"/>
            <a:ext cx="11049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ভাইরাস জনিত রোগ নয় কোনটি</a:t>
            </a:r>
            <a:r>
              <a:rPr lang="as-IN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নিওমোনিয়া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(খ)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করোনা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(গ)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এইডস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(ঘ)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হাম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54110" y="1027721"/>
            <a:ext cx="6724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কুইজঃ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4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767946" y="4656422"/>
            <a:ext cx="1876607" cy="1781508"/>
            <a:chOff x="6161398" y="1553752"/>
            <a:chExt cx="2502142" cy="2375344"/>
          </a:xfrm>
        </p:grpSpPr>
        <p:sp>
          <p:nvSpPr>
            <p:cNvPr id="72" name="Oval 71"/>
            <p:cNvSpPr/>
            <p:nvPr/>
          </p:nvSpPr>
          <p:spPr>
            <a:xfrm>
              <a:off x="6161398" y="1553752"/>
              <a:ext cx="2502142" cy="2375344"/>
            </a:xfrm>
            <a:prstGeom prst="ellipse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C00000"/>
              </a:solidFill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203200" h="14605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4-Point Star 72"/>
            <p:cNvSpPr/>
            <p:nvPr/>
          </p:nvSpPr>
          <p:spPr>
            <a:xfrm>
              <a:off x="7321536" y="2619427"/>
              <a:ext cx="165498" cy="214421"/>
            </a:xfrm>
            <a:prstGeom prst="star4">
              <a:avLst/>
            </a:prstGeom>
            <a:blipFill dpi="0"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613552" y="4999056"/>
            <a:ext cx="171645" cy="1049404"/>
            <a:chOff x="3810000" y="3124200"/>
            <a:chExt cx="414996" cy="3200400"/>
          </a:xfrm>
        </p:grpSpPr>
        <p:grpSp>
          <p:nvGrpSpPr>
            <p:cNvPr id="75" name="Group 38"/>
            <p:cNvGrpSpPr/>
            <p:nvPr/>
          </p:nvGrpSpPr>
          <p:grpSpPr>
            <a:xfrm>
              <a:off x="3810000" y="3124200"/>
              <a:ext cx="414996" cy="3200400"/>
              <a:chOff x="3914336" y="2362200"/>
              <a:chExt cx="310660" cy="3962400"/>
            </a:xfrm>
          </p:grpSpPr>
          <p:sp>
            <p:nvSpPr>
              <p:cNvPr id="77" name="Isosceles Triangle 76"/>
              <p:cNvSpPr/>
              <p:nvPr/>
            </p:nvSpPr>
            <p:spPr>
              <a:xfrm>
                <a:off x="3914336" y="2362200"/>
                <a:ext cx="304800" cy="1981200"/>
              </a:xfrm>
              <a:prstGeom prst="triangle">
                <a:avLst/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C00000"/>
                </a:solidFill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8" name="Isosceles Triangle 77"/>
              <p:cNvSpPr/>
              <p:nvPr/>
            </p:nvSpPr>
            <p:spPr>
              <a:xfrm flipV="1">
                <a:off x="3920196" y="4343400"/>
                <a:ext cx="304800" cy="1981200"/>
              </a:xfrm>
              <a:prstGeom prst="triangle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76" name="Oval 75"/>
            <p:cNvSpPr/>
            <p:nvPr/>
          </p:nvSpPr>
          <p:spPr>
            <a:xfrm>
              <a:off x="3874182" y="4692124"/>
              <a:ext cx="268115" cy="119379"/>
            </a:xfrm>
            <a:prstGeom prst="ellipse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563047" y="4678180"/>
            <a:ext cx="253156" cy="1689326"/>
            <a:chOff x="4224186" y="236408"/>
            <a:chExt cx="167510" cy="2252434"/>
          </a:xfrm>
        </p:grpSpPr>
        <p:grpSp>
          <p:nvGrpSpPr>
            <p:cNvPr id="80" name="Group 79"/>
            <p:cNvGrpSpPr/>
            <p:nvPr/>
          </p:nvGrpSpPr>
          <p:grpSpPr>
            <a:xfrm rot="10800000">
              <a:off x="4267200" y="236408"/>
              <a:ext cx="86528" cy="2252434"/>
              <a:chOff x="6117158" y="554330"/>
              <a:chExt cx="325626" cy="2411665"/>
            </a:xfrm>
          </p:grpSpPr>
          <p:sp>
            <p:nvSpPr>
              <p:cNvPr id="82" name="Isosceles Triangle 81"/>
              <p:cNvSpPr/>
              <p:nvPr/>
            </p:nvSpPr>
            <p:spPr>
              <a:xfrm>
                <a:off x="6117158" y="554330"/>
                <a:ext cx="321194" cy="1211843"/>
              </a:xfrm>
              <a:prstGeom prst="triangle">
                <a:avLst>
                  <a:gd name="adj" fmla="val 46316"/>
                </a:avLst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3" name="Isosceles Triangle 82"/>
              <p:cNvSpPr/>
              <p:nvPr/>
            </p:nvSpPr>
            <p:spPr>
              <a:xfrm flipV="1">
                <a:off x="6121590" y="1754152"/>
                <a:ext cx="321194" cy="1211843"/>
              </a:xfrm>
              <a:prstGeom prst="triangle">
                <a:avLst>
                  <a:gd name="adj" fmla="val 46316"/>
                </a:avLst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81" name="Oval 80"/>
            <p:cNvSpPr/>
            <p:nvPr/>
          </p:nvSpPr>
          <p:spPr>
            <a:xfrm>
              <a:off x="4224186" y="1199612"/>
              <a:ext cx="167510" cy="33121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84" name="Oval 83"/>
          <p:cNvSpPr/>
          <p:nvPr/>
        </p:nvSpPr>
        <p:spPr>
          <a:xfrm>
            <a:off x="3801396" y="4692289"/>
            <a:ext cx="1776457" cy="170864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85" name="Group 84"/>
          <p:cNvGrpSpPr/>
          <p:nvPr/>
        </p:nvGrpSpPr>
        <p:grpSpPr>
          <a:xfrm>
            <a:off x="3675822" y="4622205"/>
            <a:ext cx="1992421" cy="1866733"/>
            <a:chOff x="2567214" y="3078455"/>
            <a:chExt cx="2656561" cy="2488976"/>
          </a:xfrm>
        </p:grpSpPr>
        <p:sp>
          <p:nvSpPr>
            <p:cNvPr id="86" name="TextBox 85"/>
            <p:cNvSpPr txBox="1"/>
            <p:nvPr/>
          </p:nvSpPr>
          <p:spPr>
            <a:xfrm>
              <a:off x="3392507" y="3078455"/>
              <a:ext cx="98874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768140" y="4045621"/>
              <a:ext cx="45563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605061" y="5013434"/>
              <a:ext cx="58730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567214" y="4039717"/>
              <a:ext cx="57593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180749" y="4831335"/>
              <a:ext cx="44906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284736" y="3191000"/>
              <a:ext cx="254171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636510" y="3492688"/>
              <a:ext cx="36050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584992" y="4483952"/>
              <a:ext cx="48062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190712" y="4860997"/>
              <a:ext cx="48654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816899" y="4497852"/>
              <a:ext cx="43972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779031" y="3583875"/>
              <a:ext cx="63396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122665" y="3259312"/>
              <a:ext cx="64919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18725475"/>
      </p:ext>
    </p:extLst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0.35299 -0.2092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43" y="-1046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45" dur="25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61" dur="25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91" dur="6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36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6" grpId="1" animBg="1"/>
      <p:bldP spid="37" grpId="0" animBg="1"/>
      <p:bldP spid="37" grpId="1" animBg="1"/>
      <p:bldP spid="37" grpId="2" animBg="1"/>
      <p:bldP spid="41" grpId="0" animBg="1"/>
      <p:bldP spid="41" grpId="1" animBg="1"/>
      <p:bldP spid="42" grpId="0" animBg="1"/>
      <p:bldP spid="42" grpId="1" animBg="1"/>
      <p:bldP spid="42" grpId="2" animBg="1"/>
      <p:bldP spid="40" grpId="0"/>
      <p:bldP spid="70" grpId="0"/>
      <p:bldP spid="8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5604482" y="2297900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2-Point Star 34"/>
          <p:cNvSpPr/>
          <p:nvPr/>
        </p:nvSpPr>
        <p:spPr>
          <a:xfrm>
            <a:off x="4046943" y="659219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281723" y="2818791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2-Point Star 36"/>
          <p:cNvSpPr/>
          <p:nvPr/>
        </p:nvSpPr>
        <p:spPr>
          <a:xfrm>
            <a:off x="6724184" y="1180110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2770286" y="3257794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32-Point Star 41"/>
          <p:cNvSpPr/>
          <p:nvPr/>
        </p:nvSpPr>
        <p:spPr>
          <a:xfrm>
            <a:off x="1212747" y="1619113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358"/>
            <a:ext cx="12192000" cy="696035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019" y="1364211"/>
            <a:ext cx="6441936" cy="356824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1247354" y="2716655"/>
            <a:ext cx="11049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জলের জীব হয়েও বাতাসে নিঃশ্বাস নেয়– </a:t>
            </a:r>
            <a:br>
              <a:rPr lang="as-I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শামুক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(খ)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সাপ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(গ)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শুশুক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(ঘ)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ব্যাঙ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54110" y="1027721"/>
            <a:ext cx="6724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কুইজঃ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3767946" y="4656422"/>
            <a:ext cx="1876607" cy="1781508"/>
            <a:chOff x="6161398" y="1553752"/>
            <a:chExt cx="2502142" cy="2375344"/>
          </a:xfrm>
        </p:grpSpPr>
        <p:sp>
          <p:nvSpPr>
            <p:cNvPr id="72" name="Oval 71"/>
            <p:cNvSpPr/>
            <p:nvPr/>
          </p:nvSpPr>
          <p:spPr>
            <a:xfrm>
              <a:off x="6161398" y="1553752"/>
              <a:ext cx="2502142" cy="2375344"/>
            </a:xfrm>
            <a:prstGeom prst="ellipse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C00000"/>
              </a:solidFill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203200" h="14605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4-Point Star 72"/>
            <p:cNvSpPr/>
            <p:nvPr/>
          </p:nvSpPr>
          <p:spPr>
            <a:xfrm>
              <a:off x="7321536" y="2619427"/>
              <a:ext cx="165498" cy="214421"/>
            </a:xfrm>
            <a:prstGeom prst="star4">
              <a:avLst/>
            </a:prstGeom>
            <a:blipFill dpi="0"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613552" y="4999056"/>
            <a:ext cx="171645" cy="1049404"/>
            <a:chOff x="3810000" y="3124200"/>
            <a:chExt cx="414996" cy="3200400"/>
          </a:xfrm>
        </p:grpSpPr>
        <p:grpSp>
          <p:nvGrpSpPr>
            <p:cNvPr id="75" name="Group 38"/>
            <p:cNvGrpSpPr/>
            <p:nvPr/>
          </p:nvGrpSpPr>
          <p:grpSpPr>
            <a:xfrm>
              <a:off x="3810000" y="3124200"/>
              <a:ext cx="414996" cy="3200400"/>
              <a:chOff x="3914336" y="2362200"/>
              <a:chExt cx="310660" cy="3962400"/>
            </a:xfrm>
          </p:grpSpPr>
          <p:sp>
            <p:nvSpPr>
              <p:cNvPr id="77" name="Isosceles Triangle 76"/>
              <p:cNvSpPr/>
              <p:nvPr/>
            </p:nvSpPr>
            <p:spPr>
              <a:xfrm>
                <a:off x="3914336" y="2362200"/>
                <a:ext cx="304800" cy="1981200"/>
              </a:xfrm>
              <a:prstGeom prst="triangle">
                <a:avLst/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C00000"/>
                </a:solidFill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8" name="Isosceles Triangle 77"/>
              <p:cNvSpPr/>
              <p:nvPr/>
            </p:nvSpPr>
            <p:spPr>
              <a:xfrm flipV="1">
                <a:off x="3920196" y="4343400"/>
                <a:ext cx="304800" cy="1981200"/>
              </a:xfrm>
              <a:prstGeom prst="triangle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76" name="Oval 75"/>
            <p:cNvSpPr/>
            <p:nvPr/>
          </p:nvSpPr>
          <p:spPr>
            <a:xfrm>
              <a:off x="3874182" y="4692124"/>
              <a:ext cx="268115" cy="119379"/>
            </a:xfrm>
            <a:prstGeom prst="ellipse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563047" y="4678180"/>
            <a:ext cx="253156" cy="1689326"/>
            <a:chOff x="4224186" y="236408"/>
            <a:chExt cx="167510" cy="2252434"/>
          </a:xfrm>
        </p:grpSpPr>
        <p:grpSp>
          <p:nvGrpSpPr>
            <p:cNvPr id="80" name="Group 79"/>
            <p:cNvGrpSpPr/>
            <p:nvPr/>
          </p:nvGrpSpPr>
          <p:grpSpPr>
            <a:xfrm rot="10800000">
              <a:off x="4267200" y="236408"/>
              <a:ext cx="86528" cy="2252434"/>
              <a:chOff x="6117158" y="554330"/>
              <a:chExt cx="325626" cy="2411665"/>
            </a:xfrm>
          </p:grpSpPr>
          <p:sp>
            <p:nvSpPr>
              <p:cNvPr id="82" name="Isosceles Triangle 81"/>
              <p:cNvSpPr/>
              <p:nvPr/>
            </p:nvSpPr>
            <p:spPr>
              <a:xfrm>
                <a:off x="6117158" y="554330"/>
                <a:ext cx="321194" cy="1211843"/>
              </a:xfrm>
              <a:prstGeom prst="triangle">
                <a:avLst>
                  <a:gd name="adj" fmla="val 46316"/>
                </a:avLst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3" name="Isosceles Triangle 82"/>
              <p:cNvSpPr/>
              <p:nvPr/>
            </p:nvSpPr>
            <p:spPr>
              <a:xfrm flipV="1">
                <a:off x="6121590" y="1754152"/>
                <a:ext cx="321194" cy="1211843"/>
              </a:xfrm>
              <a:prstGeom prst="triangle">
                <a:avLst>
                  <a:gd name="adj" fmla="val 46316"/>
                </a:avLst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81" name="Oval 80"/>
            <p:cNvSpPr/>
            <p:nvPr/>
          </p:nvSpPr>
          <p:spPr>
            <a:xfrm>
              <a:off x="4224186" y="1199612"/>
              <a:ext cx="167510" cy="33121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84" name="Oval 83"/>
          <p:cNvSpPr/>
          <p:nvPr/>
        </p:nvSpPr>
        <p:spPr>
          <a:xfrm>
            <a:off x="3801396" y="4692289"/>
            <a:ext cx="1776457" cy="170864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85" name="Group 84"/>
          <p:cNvGrpSpPr/>
          <p:nvPr/>
        </p:nvGrpSpPr>
        <p:grpSpPr>
          <a:xfrm>
            <a:off x="3675822" y="4622205"/>
            <a:ext cx="1992421" cy="1866733"/>
            <a:chOff x="2567214" y="3078455"/>
            <a:chExt cx="2656561" cy="2488976"/>
          </a:xfrm>
        </p:grpSpPr>
        <p:sp>
          <p:nvSpPr>
            <p:cNvPr id="86" name="TextBox 85"/>
            <p:cNvSpPr txBox="1"/>
            <p:nvPr/>
          </p:nvSpPr>
          <p:spPr>
            <a:xfrm>
              <a:off x="3392507" y="3078455"/>
              <a:ext cx="98874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768140" y="4045621"/>
              <a:ext cx="45563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605061" y="5013434"/>
              <a:ext cx="58730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567214" y="4039717"/>
              <a:ext cx="57593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180749" y="4831335"/>
              <a:ext cx="44906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284736" y="3191000"/>
              <a:ext cx="254171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636510" y="3492688"/>
              <a:ext cx="36050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584992" y="4483952"/>
              <a:ext cx="48062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190712" y="4860997"/>
              <a:ext cx="48654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816899" y="4497852"/>
              <a:ext cx="43972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779031" y="3583875"/>
              <a:ext cx="63396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122665" y="3259312"/>
              <a:ext cx="64919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61716147"/>
      </p:ext>
    </p:extLst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0.35299 -0.2092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43" y="-1046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45" dur="25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61" dur="25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91" dur="6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36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6" grpId="1" animBg="1"/>
      <p:bldP spid="37" grpId="0" animBg="1"/>
      <p:bldP spid="37" grpId="1" animBg="1"/>
      <p:bldP spid="37" grpId="2" animBg="1"/>
      <p:bldP spid="41" grpId="0" animBg="1"/>
      <p:bldP spid="41" grpId="1" animBg="1"/>
      <p:bldP spid="42" grpId="0" animBg="1"/>
      <p:bldP spid="42" grpId="1" animBg="1"/>
      <p:bldP spid="42" grpId="2" animBg="1"/>
      <p:bldP spid="40" grpId="0"/>
      <p:bldP spid="70" grpId="0"/>
      <p:bldP spid="8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5604482" y="2297900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2-Point Star 34"/>
          <p:cNvSpPr/>
          <p:nvPr/>
        </p:nvSpPr>
        <p:spPr>
          <a:xfrm>
            <a:off x="4046943" y="659219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281723" y="2818791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2-Point Star 36"/>
          <p:cNvSpPr/>
          <p:nvPr/>
        </p:nvSpPr>
        <p:spPr>
          <a:xfrm>
            <a:off x="6724184" y="1180110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2770286" y="3257794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32-Point Star 41"/>
          <p:cNvSpPr/>
          <p:nvPr/>
        </p:nvSpPr>
        <p:spPr>
          <a:xfrm>
            <a:off x="1212747" y="1619113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358"/>
            <a:ext cx="12192000" cy="696035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019" y="1364211"/>
            <a:ext cx="6441936" cy="356824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1247354" y="2716655"/>
            <a:ext cx="11049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ইউরিয়া সার থেকে উদ্ভিদ কি খাদ্য উপাদান গ্রহণ করে? </a:t>
            </a:r>
            <a:br>
              <a:rPr lang="as-I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</a:b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হাইড্রজেন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(খ) </a:t>
            </a:r>
            <a:r>
              <a:rPr lang="as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নাইট্রোজেন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(গ)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অক্সিজেন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(ঘ)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সালফার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54110" y="1027721"/>
            <a:ext cx="6724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কুইজঃ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৬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25" name="Group 124"/>
          <p:cNvGrpSpPr/>
          <p:nvPr/>
        </p:nvGrpSpPr>
        <p:grpSpPr>
          <a:xfrm>
            <a:off x="3767946" y="4656422"/>
            <a:ext cx="1876607" cy="1781508"/>
            <a:chOff x="6161398" y="1553752"/>
            <a:chExt cx="2502142" cy="2375344"/>
          </a:xfrm>
        </p:grpSpPr>
        <p:sp>
          <p:nvSpPr>
            <p:cNvPr id="126" name="Oval 125"/>
            <p:cNvSpPr/>
            <p:nvPr/>
          </p:nvSpPr>
          <p:spPr>
            <a:xfrm>
              <a:off x="6161398" y="1553752"/>
              <a:ext cx="2502142" cy="2375344"/>
            </a:xfrm>
            <a:prstGeom prst="ellipse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C00000"/>
              </a:solidFill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203200" h="14605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7" name="4-Point Star 126"/>
            <p:cNvSpPr/>
            <p:nvPr/>
          </p:nvSpPr>
          <p:spPr>
            <a:xfrm>
              <a:off x="7321536" y="2619427"/>
              <a:ext cx="165498" cy="214421"/>
            </a:xfrm>
            <a:prstGeom prst="star4">
              <a:avLst/>
            </a:prstGeom>
            <a:blipFill dpi="0"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128" name="Group 127"/>
          <p:cNvGrpSpPr/>
          <p:nvPr/>
        </p:nvGrpSpPr>
        <p:grpSpPr>
          <a:xfrm>
            <a:off x="4613552" y="4999056"/>
            <a:ext cx="171645" cy="1049404"/>
            <a:chOff x="3810000" y="3124200"/>
            <a:chExt cx="414996" cy="3200400"/>
          </a:xfrm>
        </p:grpSpPr>
        <p:grpSp>
          <p:nvGrpSpPr>
            <p:cNvPr id="129" name="Group 38"/>
            <p:cNvGrpSpPr/>
            <p:nvPr/>
          </p:nvGrpSpPr>
          <p:grpSpPr>
            <a:xfrm>
              <a:off x="3810000" y="3124200"/>
              <a:ext cx="414996" cy="3200400"/>
              <a:chOff x="3914336" y="2362200"/>
              <a:chExt cx="310660" cy="3962400"/>
            </a:xfrm>
          </p:grpSpPr>
          <p:sp>
            <p:nvSpPr>
              <p:cNvPr id="131" name="Isosceles Triangle 130"/>
              <p:cNvSpPr/>
              <p:nvPr/>
            </p:nvSpPr>
            <p:spPr>
              <a:xfrm>
                <a:off x="3914336" y="2362200"/>
                <a:ext cx="304800" cy="1981200"/>
              </a:xfrm>
              <a:prstGeom prst="triangle">
                <a:avLst/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C00000"/>
                </a:solidFill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132" name="Isosceles Triangle 131"/>
              <p:cNvSpPr/>
              <p:nvPr/>
            </p:nvSpPr>
            <p:spPr>
              <a:xfrm flipV="1">
                <a:off x="3920196" y="4343400"/>
                <a:ext cx="304800" cy="1981200"/>
              </a:xfrm>
              <a:prstGeom prst="triangle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130" name="Oval 129"/>
            <p:cNvSpPr/>
            <p:nvPr/>
          </p:nvSpPr>
          <p:spPr>
            <a:xfrm>
              <a:off x="3874182" y="4692124"/>
              <a:ext cx="268115" cy="119379"/>
            </a:xfrm>
            <a:prstGeom prst="ellipse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4563047" y="4678180"/>
            <a:ext cx="253156" cy="1689326"/>
            <a:chOff x="4224186" y="236408"/>
            <a:chExt cx="167510" cy="2252434"/>
          </a:xfrm>
        </p:grpSpPr>
        <p:grpSp>
          <p:nvGrpSpPr>
            <p:cNvPr id="134" name="Group 133"/>
            <p:cNvGrpSpPr/>
            <p:nvPr/>
          </p:nvGrpSpPr>
          <p:grpSpPr>
            <a:xfrm rot="10800000">
              <a:off x="4267200" y="236408"/>
              <a:ext cx="86528" cy="2252434"/>
              <a:chOff x="6117158" y="554330"/>
              <a:chExt cx="325626" cy="2411665"/>
            </a:xfrm>
          </p:grpSpPr>
          <p:sp>
            <p:nvSpPr>
              <p:cNvPr id="136" name="Isosceles Triangle 135"/>
              <p:cNvSpPr/>
              <p:nvPr/>
            </p:nvSpPr>
            <p:spPr>
              <a:xfrm>
                <a:off x="6117158" y="554330"/>
                <a:ext cx="321194" cy="1211843"/>
              </a:xfrm>
              <a:prstGeom prst="triangle">
                <a:avLst>
                  <a:gd name="adj" fmla="val 46316"/>
                </a:avLst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137" name="Isosceles Triangle 136"/>
              <p:cNvSpPr/>
              <p:nvPr/>
            </p:nvSpPr>
            <p:spPr>
              <a:xfrm flipV="1">
                <a:off x="6121590" y="1754152"/>
                <a:ext cx="321194" cy="1211843"/>
              </a:xfrm>
              <a:prstGeom prst="triangle">
                <a:avLst>
                  <a:gd name="adj" fmla="val 46316"/>
                </a:avLst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135" name="Oval 134"/>
            <p:cNvSpPr/>
            <p:nvPr/>
          </p:nvSpPr>
          <p:spPr>
            <a:xfrm>
              <a:off x="4224186" y="1199612"/>
              <a:ext cx="167510" cy="33121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138" name="Oval 137"/>
          <p:cNvSpPr/>
          <p:nvPr/>
        </p:nvSpPr>
        <p:spPr>
          <a:xfrm>
            <a:off x="3801396" y="4692289"/>
            <a:ext cx="1776457" cy="170864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139" name="Group 138"/>
          <p:cNvGrpSpPr/>
          <p:nvPr/>
        </p:nvGrpSpPr>
        <p:grpSpPr>
          <a:xfrm>
            <a:off x="3675822" y="4622205"/>
            <a:ext cx="1992421" cy="1866733"/>
            <a:chOff x="2567214" y="3078455"/>
            <a:chExt cx="2656561" cy="2488976"/>
          </a:xfrm>
        </p:grpSpPr>
        <p:sp>
          <p:nvSpPr>
            <p:cNvPr id="140" name="TextBox 139"/>
            <p:cNvSpPr txBox="1"/>
            <p:nvPr/>
          </p:nvSpPr>
          <p:spPr>
            <a:xfrm>
              <a:off x="3392507" y="3078455"/>
              <a:ext cx="98874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  <p:sp>
          <p:nvSpPr>
            <p:cNvPr id="141" name="TextBox 140"/>
            <p:cNvSpPr txBox="1"/>
            <p:nvPr/>
          </p:nvSpPr>
          <p:spPr>
            <a:xfrm>
              <a:off x="4768140" y="4045621"/>
              <a:ext cx="45563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142" name="TextBox 141"/>
            <p:cNvSpPr txBox="1"/>
            <p:nvPr/>
          </p:nvSpPr>
          <p:spPr>
            <a:xfrm>
              <a:off x="3605061" y="5013434"/>
              <a:ext cx="58730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143" name="TextBox 142"/>
            <p:cNvSpPr txBox="1"/>
            <p:nvPr/>
          </p:nvSpPr>
          <p:spPr>
            <a:xfrm>
              <a:off x="2567214" y="4039717"/>
              <a:ext cx="57593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  <p:sp>
          <p:nvSpPr>
            <p:cNvPr id="144" name="TextBox 143"/>
            <p:cNvSpPr txBox="1"/>
            <p:nvPr/>
          </p:nvSpPr>
          <p:spPr>
            <a:xfrm>
              <a:off x="3180749" y="4831335"/>
              <a:ext cx="44906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145" name="TextBox 144"/>
            <p:cNvSpPr txBox="1"/>
            <p:nvPr/>
          </p:nvSpPr>
          <p:spPr>
            <a:xfrm>
              <a:off x="4284736" y="3191000"/>
              <a:ext cx="254171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146" name="TextBox 145"/>
            <p:cNvSpPr txBox="1"/>
            <p:nvPr/>
          </p:nvSpPr>
          <p:spPr>
            <a:xfrm>
              <a:off x="4636510" y="3492688"/>
              <a:ext cx="36050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147" name="TextBox 146"/>
            <p:cNvSpPr txBox="1"/>
            <p:nvPr/>
          </p:nvSpPr>
          <p:spPr>
            <a:xfrm>
              <a:off x="4584992" y="4483952"/>
              <a:ext cx="48062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4190712" y="4860997"/>
              <a:ext cx="48654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2816899" y="4497852"/>
              <a:ext cx="43972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</a:p>
          </p:txBody>
        </p:sp>
        <p:sp>
          <p:nvSpPr>
            <p:cNvPr id="150" name="TextBox 149"/>
            <p:cNvSpPr txBox="1"/>
            <p:nvPr/>
          </p:nvSpPr>
          <p:spPr>
            <a:xfrm>
              <a:off x="2779031" y="3583875"/>
              <a:ext cx="63396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</a:p>
          </p:txBody>
        </p:sp>
        <p:sp>
          <p:nvSpPr>
            <p:cNvPr id="151" name="TextBox 150"/>
            <p:cNvSpPr txBox="1"/>
            <p:nvPr/>
          </p:nvSpPr>
          <p:spPr>
            <a:xfrm>
              <a:off x="3122665" y="3259312"/>
              <a:ext cx="64919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4519044"/>
      </p:ext>
    </p:extLst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0.35299 -0.2092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43" y="-1046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45" dur="25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61" dur="25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91" dur="600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36000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6" grpId="1" animBg="1"/>
      <p:bldP spid="37" grpId="0" animBg="1"/>
      <p:bldP spid="37" grpId="1" animBg="1"/>
      <p:bldP spid="37" grpId="2" animBg="1"/>
      <p:bldP spid="41" grpId="0" animBg="1"/>
      <p:bldP spid="41" grpId="1" animBg="1"/>
      <p:bldP spid="42" grpId="0" animBg="1"/>
      <p:bldP spid="42" grpId="1" animBg="1"/>
      <p:bldP spid="42" grpId="2" animBg="1"/>
      <p:bldP spid="40" grpId="0"/>
      <p:bldP spid="70" grpId="0"/>
      <p:bldP spid="13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ounded Rectangle 33"/>
          <p:cNvSpPr/>
          <p:nvPr/>
        </p:nvSpPr>
        <p:spPr>
          <a:xfrm>
            <a:off x="5604482" y="2297900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32-Point Star 34"/>
          <p:cNvSpPr/>
          <p:nvPr/>
        </p:nvSpPr>
        <p:spPr>
          <a:xfrm>
            <a:off x="4046943" y="659219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8281723" y="2818791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32-Point Star 36"/>
          <p:cNvSpPr/>
          <p:nvPr/>
        </p:nvSpPr>
        <p:spPr>
          <a:xfrm>
            <a:off x="6724184" y="1180110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ounded Rectangle 40"/>
          <p:cNvSpPr/>
          <p:nvPr/>
        </p:nvSpPr>
        <p:spPr>
          <a:xfrm>
            <a:off x="2770286" y="3257794"/>
            <a:ext cx="162284" cy="4763385"/>
          </a:xfrm>
          <a:prstGeom prst="roundRect">
            <a:avLst>
              <a:gd name="adj" fmla="val 50000"/>
            </a:avLst>
          </a:prstGeom>
          <a:gradFill>
            <a:gsLst>
              <a:gs pos="48000">
                <a:schemeClr val="tx1">
                  <a:lumMod val="75000"/>
                  <a:lumOff val="25000"/>
                </a:schemeClr>
              </a:gs>
              <a:gs pos="4000">
                <a:srgbClr val="FF0000"/>
              </a:gs>
              <a:gs pos="22000">
                <a:srgbClr val="FFC000"/>
              </a:gs>
              <a:gs pos="94000">
                <a:schemeClr val="tx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32-Point Star 41"/>
          <p:cNvSpPr/>
          <p:nvPr/>
        </p:nvSpPr>
        <p:spPr>
          <a:xfrm>
            <a:off x="1212747" y="1619113"/>
            <a:ext cx="3277362" cy="3277362"/>
          </a:xfrm>
          <a:prstGeom prst="star32">
            <a:avLst>
              <a:gd name="adj" fmla="val 0"/>
            </a:avLst>
          </a:prstGeom>
          <a:solidFill>
            <a:srgbClr val="FF0000"/>
          </a:solidFill>
          <a:ln w="38100">
            <a:solidFill>
              <a:srgbClr val="002060"/>
            </a:solidFill>
            <a:prstDash val="lgDashDot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8" name="Picture 3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2358"/>
            <a:ext cx="12192000" cy="6960358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8019" y="1364211"/>
            <a:ext cx="6441936" cy="3568242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1247354" y="2716655"/>
            <a:ext cx="110492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জাপানের মানুষজন কি ভাষায় কথা </a:t>
            </a:r>
            <a:r>
              <a:rPr lang="as-IN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3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36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(ক)</a:t>
            </a:r>
            <a:r>
              <a:rPr lang="as-IN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জাপানী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(খ)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ইংলিশ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(গ)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বাংলা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(ঘ)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হিন্ডি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1454110" y="1027721"/>
            <a:ext cx="6724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কুইজঃ</a:t>
            </a:r>
            <a:r>
              <a:rPr lang="en-US" sz="7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7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3767946" y="4656422"/>
            <a:ext cx="1876607" cy="1781508"/>
            <a:chOff x="6161398" y="1553752"/>
            <a:chExt cx="2502142" cy="2375344"/>
          </a:xfrm>
        </p:grpSpPr>
        <p:sp>
          <p:nvSpPr>
            <p:cNvPr id="72" name="Oval 71"/>
            <p:cNvSpPr/>
            <p:nvPr/>
          </p:nvSpPr>
          <p:spPr>
            <a:xfrm>
              <a:off x="6161398" y="1553752"/>
              <a:ext cx="2502142" cy="2375344"/>
            </a:xfrm>
            <a:prstGeom prst="ellipse">
              <a:avLst/>
            </a:prstGeom>
            <a:blipFill dpi="0" rotWithShape="1"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rgbClr val="C00000"/>
              </a:solidFill>
            </a:ln>
            <a:effectLst>
              <a:innerShdw blurRad="63500" dist="50800" dir="10800000">
                <a:prstClr val="black">
                  <a:alpha val="50000"/>
                </a:prstClr>
              </a:innerShdw>
            </a:effectLst>
            <a:scene3d>
              <a:camera prst="orthographicFront"/>
              <a:lightRig rig="threePt" dir="t"/>
            </a:scene3d>
            <a:sp3d>
              <a:bevelT w="203200" h="146050"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3" name="4-Point Star 72"/>
            <p:cNvSpPr/>
            <p:nvPr/>
          </p:nvSpPr>
          <p:spPr>
            <a:xfrm>
              <a:off x="7321536" y="2619427"/>
              <a:ext cx="165498" cy="214421"/>
            </a:xfrm>
            <a:prstGeom prst="star4">
              <a:avLst/>
            </a:prstGeom>
            <a:blipFill dpi="0" rotWithShape="1"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tx1"/>
              </a:solidFill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613552" y="4999056"/>
            <a:ext cx="171645" cy="1049404"/>
            <a:chOff x="3810000" y="3124200"/>
            <a:chExt cx="414996" cy="3200400"/>
          </a:xfrm>
        </p:grpSpPr>
        <p:grpSp>
          <p:nvGrpSpPr>
            <p:cNvPr id="75" name="Group 38"/>
            <p:cNvGrpSpPr/>
            <p:nvPr/>
          </p:nvGrpSpPr>
          <p:grpSpPr>
            <a:xfrm>
              <a:off x="3810000" y="3124200"/>
              <a:ext cx="414996" cy="3200400"/>
              <a:chOff x="3914336" y="2362200"/>
              <a:chExt cx="310660" cy="3962400"/>
            </a:xfrm>
          </p:grpSpPr>
          <p:sp>
            <p:nvSpPr>
              <p:cNvPr id="77" name="Isosceles Triangle 76"/>
              <p:cNvSpPr/>
              <p:nvPr/>
            </p:nvSpPr>
            <p:spPr>
              <a:xfrm>
                <a:off x="3914336" y="2362200"/>
                <a:ext cx="304800" cy="1981200"/>
              </a:xfrm>
              <a:prstGeom prst="triangle">
                <a:avLst/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>
                <a:solidFill>
                  <a:srgbClr val="C00000"/>
                </a:solidFill>
              </a:ln>
              <a:effectLst/>
              <a:scene3d>
                <a:camera prst="orthographicFront">
                  <a:rot lat="0" lon="0" rev="0"/>
                </a:camera>
                <a:lightRig rig="contrasting" dir="t">
                  <a:rot lat="0" lon="0" rev="7800000"/>
                </a:lightRig>
              </a:scene3d>
              <a:sp3d>
                <a:bevelT w="139700" h="1397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  <p:sp>
            <p:nvSpPr>
              <p:cNvPr id="78" name="Isosceles Triangle 77"/>
              <p:cNvSpPr/>
              <p:nvPr/>
            </p:nvSpPr>
            <p:spPr>
              <a:xfrm flipV="1">
                <a:off x="3920196" y="4343400"/>
                <a:ext cx="304800" cy="1981200"/>
              </a:xfrm>
              <a:prstGeom prst="triangle">
                <a:avLst/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013"/>
              </a:p>
            </p:txBody>
          </p:sp>
        </p:grpSp>
        <p:sp>
          <p:nvSpPr>
            <p:cNvPr id="76" name="Oval 75"/>
            <p:cNvSpPr/>
            <p:nvPr/>
          </p:nvSpPr>
          <p:spPr>
            <a:xfrm>
              <a:off x="3874182" y="4692124"/>
              <a:ext cx="268115" cy="119379"/>
            </a:xfrm>
            <a:prstGeom prst="ellipse">
              <a:avLst/>
            </a:prstGeom>
            <a:noFill/>
            <a:ln>
              <a:noFill/>
            </a:ln>
            <a:effectLst/>
            <a:scene3d>
              <a:camera prst="orthographicFront">
                <a:rot lat="0" lon="0" rev="0"/>
              </a:camera>
              <a:lightRig rig="contrasting" dir="t">
                <a:rot lat="0" lon="0" rev="7800000"/>
              </a:lightRig>
            </a:scene3d>
            <a:sp3d>
              <a:bevelT w="139700" h="139700"/>
            </a:sp3d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13"/>
            </a:p>
          </p:txBody>
        </p:sp>
      </p:grpSp>
      <p:grpSp>
        <p:nvGrpSpPr>
          <p:cNvPr id="79" name="Group 78"/>
          <p:cNvGrpSpPr/>
          <p:nvPr/>
        </p:nvGrpSpPr>
        <p:grpSpPr>
          <a:xfrm>
            <a:off x="4563047" y="4678180"/>
            <a:ext cx="253156" cy="1689326"/>
            <a:chOff x="4224186" y="236408"/>
            <a:chExt cx="167510" cy="2252434"/>
          </a:xfrm>
        </p:grpSpPr>
        <p:grpSp>
          <p:nvGrpSpPr>
            <p:cNvPr id="80" name="Group 79"/>
            <p:cNvGrpSpPr/>
            <p:nvPr/>
          </p:nvGrpSpPr>
          <p:grpSpPr>
            <a:xfrm rot="10800000">
              <a:off x="4267200" y="236408"/>
              <a:ext cx="86528" cy="2252434"/>
              <a:chOff x="6117158" y="554330"/>
              <a:chExt cx="325626" cy="2411665"/>
            </a:xfrm>
          </p:grpSpPr>
          <p:sp>
            <p:nvSpPr>
              <p:cNvPr id="82" name="Isosceles Triangle 81"/>
              <p:cNvSpPr/>
              <p:nvPr/>
            </p:nvSpPr>
            <p:spPr>
              <a:xfrm>
                <a:off x="6117158" y="554330"/>
                <a:ext cx="321194" cy="1211843"/>
              </a:xfrm>
              <a:prstGeom prst="triangle">
                <a:avLst>
                  <a:gd name="adj" fmla="val 46316"/>
                </a:avLst>
              </a:prstGeom>
              <a:noFill/>
              <a:ln>
                <a:noFill/>
              </a:ln>
              <a:effectLst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83" name="Isosceles Triangle 82"/>
              <p:cNvSpPr/>
              <p:nvPr/>
            </p:nvSpPr>
            <p:spPr>
              <a:xfrm flipV="1">
                <a:off x="6121590" y="1754152"/>
                <a:ext cx="321194" cy="1211843"/>
              </a:xfrm>
              <a:prstGeom prst="triangle">
                <a:avLst>
                  <a:gd name="adj" fmla="val 46316"/>
                </a:avLst>
              </a:prstGeom>
              <a:gradFill>
                <a:gsLst>
                  <a:gs pos="17000">
                    <a:srgbClr val="FF0000"/>
                  </a:gs>
                  <a:gs pos="60000">
                    <a:schemeClr val="bg1"/>
                  </a:gs>
                  <a:gs pos="78000">
                    <a:srgbClr val="00B050"/>
                  </a:gs>
                </a:gsLst>
                <a:path path="circle">
                  <a:fillToRect l="50000" t="50000" r="50000" b="50000"/>
                </a:path>
              </a:gradFill>
              <a:ln w="3175">
                <a:noFill/>
              </a:ln>
              <a:effectLst>
                <a:outerShdw blurRad="57785" dist="33020" dir="3180000" algn="ctr">
                  <a:srgbClr val="000000">
                    <a:alpha val="30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rightRoom" dir="t">
                  <a:rot lat="0" lon="0" rev="600000"/>
                </a:lightRig>
              </a:scene3d>
              <a:sp3d prstMaterial="metal">
                <a:bevelT w="38100" h="57150"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sp>
          <p:nvSpPr>
            <p:cNvPr id="81" name="Oval 80"/>
            <p:cNvSpPr/>
            <p:nvPr/>
          </p:nvSpPr>
          <p:spPr>
            <a:xfrm>
              <a:off x="4224186" y="1199612"/>
              <a:ext cx="167510" cy="331216"/>
            </a:xfrm>
            <a:prstGeom prst="ellipse">
              <a:avLst/>
            </a:prstGeom>
            <a:solidFill>
              <a:srgbClr val="FFC000"/>
            </a:solidFill>
            <a:ln>
              <a:noFill/>
            </a:ln>
            <a:effectLst/>
            <a:scene3d>
              <a:camera prst="orthographicFront">
                <a:rot lat="0" lon="0" rev="0"/>
              </a:camera>
              <a:lightRig rig="chilly" dir="t">
                <a:rot lat="0" lon="0" rev="18480000"/>
              </a:lightRig>
            </a:scene3d>
            <a:sp3d prstMaterial="clear">
              <a:bevelT h="635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</p:grpSp>
      <p:sp>
        <p:nvSpPr>
          <p:cNvPr id="84" name="Oval 83"/>
          <p:cNvSpPr/>
          <p:nvPr/>
        </p:nvSpPr>
        <p:spPr>
          <a:xfrm>
            <a:off x="3801396" y="4692289"/>
            <a:ext cx="1776457" cy="1708645"/>
          </a:xfrm>
          <a:prstGeom prst="ellipse">
            <a:avLst/>
          </a:prstGeom>
          <a:solidFill>
            <a:srgbClr val="FF0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grpSp>
        <p:nvGrpSpPr>
          <p:cNvPr id="85" name="Group 84"/>
          <p:cNvGrpSpPr/>
          <p:nvPr/>
        </p:nvGrpSpPr>
        <p:grpSpPr>
          <a:xfrm>
            <a:off x="3675822" y="4622205"/>
            <a:ext cx="1992421" cy="1866733"/>
            <a:chOff x="2567214" y="3078455"/>
            <a:chExt cx="2656561" cy="2488976"/>
          </a:xfrm>
        </p:grpSpPr>
        <p:sp>
          <p:nvSpPr>
            <p:cNvPr id="86" name="TextBox 85"/>
            <p:cNvSpPr txBox="1"/>
            <p:nvPr/>
          </p:nvSpPr>
          <p:spPr>
            <a:xfrm>
              <a:off x="3392507" y="3078455"/>
              <a:ext cx="98874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12</a:t>
              </a:r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4768140" y="4045621"/>
              <a:ext cx="455635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3</a:t>
              </a:r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605061" y="5013434"/>
              <a:ext cx="58730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6</a:t>
              </a:r>
            </a:p>
          </p:txBody>
        </p:sp>
        <p:sp>
          <p:nvSpPr>
            <p:cNvPr id="89" name="TextBox 88"/>
            <p:cNvSpPr txBox="1"/>
            <p:nvPr/>
          </p:nvSpPr>
          <p:spPr>
            <a:xfrm>
              <a:off x="2567214" y="4039717"/>
              <a:ext cx="57593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9</a:t>
              </a:r>
            </a:p>
          </p:txBody>
        </p:sp>
        <p:sp>
          <p:nvSpPr>
            <p:cNvPr id="90" name="TextBox 89"/>
            <p:cNvSpPr txBox="1"/>
            <p:nvPr/>
          </p:nvSpPr>
          <p:spPr>
            <a:xfrm>
              <a:off x="3180749" y="4831335"/>
              <a:ext cx="44906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7</a:t>
              </a: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4284736" y="3191000"/>
              <a:ext cx="254171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</a:t>
              </a:r>
            </a:p>
          </p:txBody>
        </p:sp>
        <p:sp>
          <p:nvSpPr>
            <p:cNvPr id="92" name="TextBox 91"/>
            <p:cNvSpPr txBox="1"/>
            <p:nvPr/>
          </p:nvSpPr>
          <p:spPr>
            <a:xfrm>
              <a:off x="4636510" y="3492688"/>
              <a:ext cx="36050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2</a:t>
              </a:r>
            </a:p>
          </p:txBody>
        </p:sp>
        <p:sp>
          <p:nvSpPr>
            <p:cNvPr id="93" name="TextBox 92"/>
            <p:cNvSpPr txBox="1"/>
            <p:nvPr/>
          </p:nvSpPr>
          <p:spPr>
            <a:xfrm>
              <a:off x="4584992" y="4483952"/>
              <a:ext cx="480628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4</a:t>
              </a: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4190712" y="4860997"/>
              <a:ext cx="486540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5</a:t>
              </a:r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2816899" y="4497852"/>
              <a:ext cx="439724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8</a:t>
              </a:r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2779031" y="3583875"/>
              <a:ext cx="633963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10</a:t>
              </a:r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3122665" y="3259312"/>
              <a:ext cx="649197" cy="553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100" dirty="0">
                  <a:solidFill>
                    <a:srgbClr val="00B0F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11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0621388"/>
      </p:ext>
    </p:extLst>
  </p:cSld>
  <p:clrMapOvr>
    <a:masterClrMapping/>
  </p:clrMapOvr>
  <p:transition spd="slow">
    <p:sndAc>
      <p:stSnd>
        <p:snd r:embed="rId2" name="applaus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4" dur="1000" fill="hold"/>
                                        <p:tgtEl>
                                          <p:spTgt spid="39"/>
                                        </p:tgtEl>
                                      </p:cBhvr>
                                      <p:by x="50000" y="50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56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2.22222E-6 L 0.35299 -0.20926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643" y="-10463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22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29" dur="250" fill="hold"/>
                                        <p:tgtEl>
                                          <p:spTgt spid="3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30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38" dur="2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4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45" dur="250" fill="hold"/>
                                        <p:tgtEl>
                                          <p:spTgt spid="3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2" presetClass="exit" presetSubtype="4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4" dur="25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2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6" presetClass="emph" presetSubtype="0" fill="hold" grpId="1" nodeType="withEffect">
                                  <p:stCondLst>
                                    <p:cond delay="250"/>
                                  </p:stCondLst>
                                  <p:childTnLst>
                                    <p:animScale>
                                      <p:cBhvr>
                                        <p:cTn id="61" dur="250" fill="hold"/>
                                        <p:tgtEl>
                                          <p:spTgt spid="4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62" presetID="6" presetClass="exit" presetSubtype="32" fill="hold" grpId="2" nodeType="withEffect">
                                  <p:stCondLst>
                                    <p:cond delay="25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3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8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animRot by="21600000">
                                      <p:cBhvr>
                                        <p:cTn id="91" dur="60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2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3" dur="3600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4" grpId="1" animBg="1"/>
      <p:bldP spid="35" grpId="0" animBg="1"/>
      <p:bldP spid="35" grpId="1" animBg="1"/>
      <p:bldP spid="35" grpId="2" animBg="1"/>
      <p:bldP spid="36" grpId="0" animBg="1"/>
      <p:bldP spid="36" grpId="1" animBg="1"/>
      <p:bldP spid="37" grpId="0" animBg="1"/>
      <p:bldP spid="37" grpId="1" animBg="1"/>
      <p:bldP spid="37" grpId="2" animBg="1"/>
      <p:bldP spid="41" grpId="0" animBg="1"/>
      <p:bldP spid="41" grpId="1" animBg="1"/>
      <p:bldP spid="42" grpId="0" animBg="1"/>
      <p:bldP spid="42" grpId="1" animBg="1"/>
      <p:bldP spid="42" grpId="2" animBg="1"/>
      <p:bldP spid="40" grpId="0"/>
      <p:bldP spid="70" grpId="0"/>
      <p:bldP spid="8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715</Words>
  <Application>Microsoft Office PowerPoint</Application>
  <PresentationFormat>Widescreen</PresentationFormat>
  <Paragraphs>312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Arial</vt:lpstr>
      <vt:lpstr>Calibri</vt:lpstr>
      <vt:lpstr>Calibri Light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Nazmul</dc:creator>
  <cp:lastModifiedBy>Nazmul</cp:lastModifiedBy>
  <cp:revision>171</cp:revision>
  <dcterms:created xsi:type="dcterms:W3CDTF">2020-03-16T18:18:38Z</dcterms:created>
  <dcterms:modified xsi:type="dcterms:W3CDTF">2020-03-17T10:12:35Z</dcterms:modified>
</cp:coreProperties>
</file>