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5" r:id="rId55"/>
    <p:sldId id="326" r:id="rId56"/>
    <p:sldId id="327" r:id="rId57"/>
    <p:sldId id="328" r:id="rId58"/>
    <p:sldId id="329" r:id="rId59"/>
    <p:sldId id="330" r:id="rId60"/>
    <p:sldId id="37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BF2A-0B8B-4000-A861-A0D638ACA41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933E-5E64-49C5-BBF6-67C6EF82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eb.facebook.com/photo.php?fbid=1680160962126607&amp;set=a.513118745497507&amp;type=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580682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09305" y="4065925"/>
            <a:ext cx="1000376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00"/>
                </a:solidFill>
                <a:effectLst/>
              </a:rPr>
              <a:t>Bangabandhu</a:t>
            </a:r>
            <a:r>
              <a:rPr lang="en-US" sz="4800" b="1" dirty="0" smtClean="0">
                <a:solidFill>
                  <a:srgbClr val="000000"/>
                </a:solidFill>
                <a:effectLst/>
              </a:rPr>
              <a:t> Sheikh </a:t>
            </a:r>
            <a:r>
              <a:rPr lang="en-US" sz="4800" b="1" dirty="0" err="1" smtClean="0">
                <a:solidFill>
                  <a:srgbClr val="000000"/>
                </a:solidFill>
                <a:effectLst/>
              </a:rPr>
              <a:t>Mujibur</a:t>
            </a:r>
            <a:r>
              <a:rPr lang="en-US" sz="4800" b="1" dirty="0" smtClean="0">
                <a:solidFill>
                  <a:srgbClr val="000000"/>
                </a:solidFill>
                <a:effectLst/>
              </a:rPr>
              <a:t> Rahman</a:t>
            </a:r>
          </a:p>
          <a:p>
            <a:pPr algn="ctr"/>
            <a:r>
              <a:rPr lang="en-US" sz="4800" b="1" dirty="0"/>
              <a:t>Photo Archive</a:t>
            </a:r>
          </a:p>
          <a:p>
            <a:pPr algn="ctr"/>
            <a:endParaRPr lang="en-US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97" y="738108"/>
            <a:ext cx="3989579" cy="265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12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62" y="966787"/>
            <a:ext cx="81438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1790700"/>
            <a:ext cx="5829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37" y="1423987"/>
            <a:ext cx="63341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3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312" y="2138362"/>
            <a:ext cx="41433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0" y="1790700"/>
            <a:ext cx="5829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3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75" y="1333500"/>
            <a:ext cx="66484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881062"/>
            <a:ext cx="71437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50" y="1162050"/>
            <a:ext cx="6134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016" y="0"/>
            <a:ext cx="9593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096" y="0"/>
            <a:ext cx="9233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978" y="120480"/>
            <a:ext cx="4750044" cy="66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1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65" y="0"/>
            <a:ext cx="635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475" y="0"/>
            <a:ext cx="8893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651" y="0"/>
            <a:ext cx="9598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65" y="0"/>
            <a:ext cx="966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429" y="0"/>
            <a:ext cx="9529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1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26" y="0"/>
            <a:ext cx="9683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2" y="595312"/>
            <a:ext cx="4905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12" y="595312"/>
            <a:ext cx="4905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0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512" y="1452562"/>
            <a:ext cx="7038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512" y="904875"/>
            <a:ext cx="55149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21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53" y="0"/>
            <a:ext cx="968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1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43" y="0"/>
            <a:ext cx="963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1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59" y="0"/>
            <a:ext cx="9681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2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706" y="0"/>
            <a:ext cx="9648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4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975" y="1176337"/>
            <a:ext cx="80200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7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37" y="1381125"/>
            <a:ext cx="56483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081212"/>
            <a:ext cx="3238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674" y="0"/>
            <a:ext cx="969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8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8" y="0"/>
            <a:ext cx="941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49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66" y="0"/>
            <a:ext cx="694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5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500" y="1651000"/>
            <a:ext cx="5461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1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27" y="0"/>
            <a:ext cx="9821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7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47" y="0"/>
            <a:ext cx="683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69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0" y="1276350"/>
            <a:ext cx="6286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9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81" y="0"/>
            <a:ext cx="984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3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925" y="1300162"/>
            <a:ext cx="65341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29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973" y="0"/>
            <a:ext cx="9926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21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31" y="0"/>
            <a:ext cx="9919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8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367" y="0"/>
            <a:ext cx="4337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29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41" y="0"/>
            <a:ext cx="951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0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094" y="0"/>
            <a:ext cx="4467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1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37" y="0"/>
            <a:ext cx="9318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4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87" y="2586037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7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512" y="542925"/>
            <a:ext cx="47529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5" y="857250"/>
            <a:ext cx="4286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2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9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44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85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13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975" y="1228725"/>
            <a:ext cx="57340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0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1154244" y="3710447"/>
            <a:ext cx="989531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 জন্মদিন জাতির পিতা বঙ্গবন্ধু শেখ মুজিবুর রহমান।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 শতবার্ষিকীতে বিনম্র শ্রদ্ধা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রহমানের জন্মশত বার্ষিকীর সকল আয়োজন সফল ও সার্থক হোক</a:t>
            </a: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374" y="57199"/>
            <a:ext cx="5479872" cy="3653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শুভ জন্মদিন জাতির পিতা বঙ্গবন্ধু শেখ মুজিবুর রহমান। 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জন্ম শতবার্ষিকীতে বিনম্র শ্রদ্ধা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রহমানের জন্মশত বার্ষিকীর সকল আয়োজন সফল ও সার্থক হোক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7459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208" y="0"/>
            <a:ext cx="942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477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580682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97" y="738108"/>
            <a:ext cx="3989579" cy="265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953719" y="3863158"/>
            <a:ext cx="8044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জন্মদিন জাতির পিতা বঙ্গবন্ধু শেখ মুজিবুর রহমান। </a:t>
            </a:r>
            <a:endParaRPr lang="en-US" alt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শতবার্ষিকীতে বিনম্র শ্রদ্ধা</a:t>
            </a:r>
            <a:r>
              <a:rPr lang="en-US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রহমানের জন্মশত বার্ষিকীর সকল আয়োজন সফল ও সার্থক হোক</a:t>
            </a:r>
            <a:r>
              <a:rPr lang="en-US" alt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71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524000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005" y="0"/>
            <a:ext cx="938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93</Words>
  <Application>Microsoft Office PowerPoint</Application>
  <PresentationFormat>Widescreen</PresentationFormat>
  <Paragraphs>11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touhid</dc:creator>
  <cp:lastModifiedBy>touhid</cp:lastModifiedBy>
  <cp:revision>13</cp:revision>
  <dcterms:created xsi:type="dcterms:W3CDTF">2020-03-17T10:17:36Z</dcterms:created>
  <dcterms:modified xsi:type="dcterms:W3CDTF">2020-03-17T11:30:11Z</dcterms:modified>
</cp:coreProperties>
</file>