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FE28-15CF-4143-99DB-32780FB1530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1748-E639-4CDF-8F36-1490DC441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2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FE28-15CF-4143-99DB-32780FB1530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1748-E639-4CDF-8F36-1490DC441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FE28-15CF-4143-99DB-32780FB1530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1748-E639-4CDF-8F36-1490DC441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00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FE28-15CF-4143-99DB-32780FB1530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1748-E639-4CDF-8F36-1490DC441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9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FE28-15CF-4143-99DB-32780FB1530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1748-E639-4CDF-8F36-1490DC441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6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FE28-15CF-4143-99DB-32780FB1530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1748-E639-4CDF-8F36-1490DC441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0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FE28-15CF-4143-99DB-32780FB1530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1748-E639-4CDF-8F36-1490DC441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9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FE28-15CF-4143-99DB-32780FB1530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1748-E639-4CDF-8F36-1490DC441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FE28-15CF-4143-99DB-32780FB1530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1748-E639-4CDF-8F36-1490DC441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6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FE28-15CF-4143-99DB-32780FB1530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1748-E639-4CDF-8F36-1490DC441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FE28-15CF-4143-99DB-32780FB1530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1748-E639-4CDF-8F36-1490DC441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5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7FE28-15CF-4143-99DB-32780FB1530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01748-E639-4CDF-8F36-1490DC441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9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122919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9045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Package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</dc:creator>
  <cp:lastModifiedBy>s</cp:lastModifiedBy>
  <cp:revision>1</cp:revision>
  <dcterms:created xsi:type="dcterms:W3CDTF">2020-03-17T09:38:49Z</dcterms:created>
  <dcterms:modified xsi:type="dcterms:W3CDTF">2020-03-17T09:41:45Z</dcterms:modified>
</cp:coreProperties>
</file>