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317_111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57250"/>
            <a:ext cx="85344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17_111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57250"/>
            <a:ext cx="83058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17_111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57250"/>
            <a:ext cx="86106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melon0112</dc:creator>
  <cp:lastModifiedBy>Windows User</cp:lastModifiedBy>
  <cp:revision>1</cp:revision>
  <dcterms:created xsi:type="dcterms:W3CDTF">2006-08-16T00:00:00Z</dcterms:created>
  <dcterms:modified xsi:type="dcterms:W3CDTF">2020-03-17T05:29:46Z</dcterms:modified>
</cp:coreProperties>
</file>