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4CCA-5CB1-469F-BBF5-852A145A9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3F98B-682A-4E43-B177-6B100BF9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B10F-826E-4EE9-B71D-924E4592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874B-4582-40D0-A5B4-3478B045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DEBC-0EEF-4155-BFA8-6DBD063F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08E4-03D8-4F7C-A2C9-3DF1EFBB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FB1F6-ADC1-4B19-99F8-2F205FB5D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2BA8-71B9-4F3C-B15B-268875C6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DE274-258E-4E17-A1B5-F43463F5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26CF8-EB90-44D6-895A-2AB397DE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4D08A-3178-4C47-B21F-4C13B5863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E1C15-9034-47E3-A3B9-C72992C53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2550-F796-49CB-8D74-0D8297F9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D45E-C2E5-43D0-B42A-857B95F7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DE411-3A4B-416B-AC62-722EBD53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F64F-1E03-474F-BC81-18114304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8911B-3CCF-49FF-AF2D-53CA73C4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DA791-C7BB-4A95-9ACD-A1BB372B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9757-EE35-46E0-AEEE-D64019F1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106F4-663F-49B0-9939-43FE61A1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25EF-4012-4AC4-91D8-6B2FE375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5E46-F9E4-45C3-AF11-3A0246FA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6BB91-1A7F-4357-A868-5EF5E482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D460-7DFC-4797-855D-57F94B60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761B-F90F-4927-BF91-B25B136B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9684-7EBC-447F-8349-3F799AEE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07BD-3462-43BD-B906-94A298633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E601F-AF77-4032-8622-1B9F7008D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D86B1-3F42-4C72-83C0-D8FA59E0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99741-E9BC-423F-BF06-E34D03A5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2CF92-49D4-4100-BF12-34D34249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4A98-E60F-4256-8766-D6FD958E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D2C36-30F1-4070-A411-EF785027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FA7C-37A9-4173-B693-DE5D4DDC3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20E8B-572A-4233-ABD6-6173B0CB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1EF4F-E273-4810-BECD-31DAAEB90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AF765-1AC1-408C-B201-C627E251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E6FF8-FD07-466E-9E28-A6A948C7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8CBB3-844F-4B6A-A4E7-80E637F6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CC0B-97FB-478D-9DD6-A684080A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9A0CC-1FDB-450B-ADF6-12BC8924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6FC45-1A25-4962-948A-93901405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C5C13-3692-4BAD-BC9F-E8F1AD77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709CF-211C-4CAD-A6DB-A6419355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92D17-D94B-4EB2-A96F-DBCD2D0D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FF828-B2A3-4972-B536-AF266ABF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9203-49A8-4AA5-AFB9-91685639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4B9F5-4211-4A6D-8F3F-2BD5A135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DD2A1-EF7B-4D26-9539-7A6ABB4A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ECF4C-61C6-41B3-BBEA-15266768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92BF9-A401-41C4-9632-513D1BA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8605C-B7D1-4F79-8D42-6DF253FC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58F-E37C-4141-8D87-ABFF52DE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EE56D-8921-4236-AEA5-D67D1A3BC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14C5F-5C56-457F-A9E0-F952A939E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A989-4E1E-4EA9-948F-F3DDDDC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2A4FA-FD2E-4DD2-8FBF-5B502AF7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9E221-6129-4A4A-A095-ACCA4A42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1E891-05F8-4EA9-9608-B7B1F7EB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637A-AE0A-4249-8370-14F985A9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3435-262D-449D-9834-5883BD81F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9662-6D0A-4DAD-AB35-193A70159106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CCB1-17CB-4578-B43A-3F1555429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A840A-D9A7-4002-AE56-4998EE83B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FD9E-9E8F-410E-B719-C87EC192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A8979-5853-4149-B006-58B5F5BF5F4B}"/>
              </a:ext>
            </a:extLst>
          </p:cNvPr>
          <p:cNvSpPr/>
          <p:nvPr/>
        </p:nvSpPr>
        <p:spPr>
          <a:xfrm>
            <a:off x="1065320" y="699987"/>
            <a:ext cx="10582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উপলক্ষে মনাইউল্লাহ আদর্শ উচ্চ বিদ্যালয়ে বৃক্ষরোপন কর্মসুচির কিছু ক্ষুদ্র চিত্র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07178-D1C2-4B2F-96D1-AD00A299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112" y="1752383"/>
            <a:ext cx="2130640" cy="1622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2BDA8-998E-4244-AD27-F1E4AE767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3203" y="1752383"/>
            <a:ext cx="2130640" cy="1622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CEE247-D0F1-4415-A6AF-BD225BB64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60" y="4099263"/>
            <a:ext cx="2163192" cy="1622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ED4873-8DA1-4CCF-9AE0-ADE16B3F5C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t="12040" r="5599" b="16957"/>
          <a:stretch/>
        </p:blipFill>
        <p:spPr>
          <a:xfrm>
            <a:off x="3004109" y="4285693"/>
            <a:ext cx="2188827" cy="16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NikoshBAN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Alamin</dc:creator>
  <cp:lastModifiedBy>Mohammad Alamin</cp:lastModifiedBy>
  <cp:revision>2</cp:revision>
  <dcterms:created xsi:type="dcterms:W3CDTF">2020-03-17T06:51:36Z</dcterms:created>
  <dcterms:modified xsi:type="dcterms:W3CDTF">2020-03-17T06:57:59Z</dcterms:modified>
</cp:coreProperties>
</file>