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93" r:id="rId2"/>
    <p:sldId id="259" r:id="rId3"/>
    <p:sldId id="258" r:id="rId4"/>
    <p:sldId id="268" r:id="rId5"/>
    <p:sldId id="270" r:id="rId6"/>
    <p:sldId id="273" r:id="rId7"/>
    <p:sldId id="272" r:id="rId8"/>
    <p:sldId id="292" r:id="rId9"/>
    <p:sldId id="291" r:id="rId10"/>
    <p:sldId id="290" r:id="rId11"/>
    <p:sldId id="289" r:id="rId12"/>
    <p:sldId id="288" r:id="rId13"/>
    <p:sldId id="287" r:id="rId14"/>
    <p:sldId id="286" r:id="rId15"/>
    <p:sldId id="285" r:id="rId16"/>
    <p:sldId id="284" r:id="rId17"/>
    <p:sldId id="283" r:id="rId18"/>
    <p:sldId id="282" r:id="rId19"/>
    <p:sldId id="281" r:id="rId20"/>
    <p:sldId id="276" r:id="rId21"/>
    <p:sldId id="279" r:id="rId22"/>
    <p:sldId id="26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9EACE-71C9-4A3C-AC2E-DAD0DA934A32}" type="datetimeFigureOut">
              <a:rPr lang="en-US" smtClean="0"/>
              <a:t>3/17/2020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F1296-3E3A-45AE-A0D7-88B6BCCC3E18}" type="slidenum">
              <a:rPr lang="en-US" smtClean="0"/>
              <a:t>‹#›</a:t>
            </a:fld>
            <a:endParaRPr lang="en-US"/>
          </a:p>
        </p:txBody>
      </p:sp>
    </p:spTree>
    <p:extLst>
      <p:ext uri="{BB962C8B-B14F-4D97-AF65-F5344CB8AC3E}">
        <p14:creationId xmlns:p14="http://schemas.microsoft.com/office/powerpoint/2010/main" val="2913002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F1296-3E3A-45AE-A0D7-88B6BCCC3E18}" type="slidenum">
              <a:rPr lang="en-US" smtClean="0"/>
              <a:t>22</a:t>
            </a:fld>
            <a:endParaRPr lang="en-US"/>
          </a:p>
        </p:txBody>
      </p:sp>
    </p:spTree>
    <p:extLst>
      <p:ext uri="{BB962C8B-B14F-4D97-AF65-F5344CB8AC3E}">
        <p14:creationId xmlns:p14="http://schemas.microsoft.com/office/powerpoint/2010/main" val="1559236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1B891F-7B1A-4DB4-BA4C-7A92B6595340}"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5E29-B05F-4F68-9F47-EB087B01E7CF}" type="slidenum">
              <a:rPr lang="en-US" smtClean="0"/>
              <a:t>‹#›</a:t>
            </a:fld>
            <a:endParaRPr lang="en-US"/>
          </a:p>
        </p:txBody>
      </p:sp>
    </p:spTree>
    <p:extLst>
      <p:ext uri="{BB962C8B-B14F-4D97-AF65-F5344CB8AC3E}">
        <p14:creationId xmlns:p14="http://schemas.microsoft.com/office/powerpoint/2010/main" val="1356641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1B891F-7B1A-4DB4-BA4C-7A92B6595340}"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5E29-B05F-4F68-9F47-EB087B01E7CF}" type="slidenum">
              <a:rPr lang="en-US" smtClean="0"/>
              <a:t>‹#›</a:t>
            </a:fld>
            <a:endParaRPr lang="en-US"/>
          </a:p>
        </p:txBody>
      </p:sp>
    </p:spTree>
    <p:extLst>
      <p:ext uri="{BB962C8B-B14F-4D97-AF65-F5344CB8AC3E}">
        <p14:creationId xmlns:p14="http://schemas.microsoft.com/office/powerpoint/2010/main" val="423948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1B891F-7B1A-4DB4-BA4C-7A92B6595340}"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5E29-B05F-4F68-9F47-EB087B01E7CF}" type="slidenum">
              <a:rPr lang="en-US" smtClean="0"/>
              <a:t>‹#›</a:t>
            </a:fld>
            <a:endParaRPr lang="en-US"/>
          </a:p>
        </p:txBody>
      </p:sp>
    </p:spTree>
    <p:extLst>
      <p:ext uri="{BB962C8B-B14F-4D97-AF65-F5344CB8AC3E}">
        <p14:creationId xmlns:p14="http://schemas.microsoft.com/office/powerpoint/2010/main" val="419962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1B891F-7B1A-4DB4-BA4C-7A92B6595340}"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5E29-B05F-4F68-9F47-EB087B01E7CF}" type="slidenum">
              <a:rPr lang="en-US" smtClean="0"/>
              <a:t>‹#›</a:t>
            </a:fld>
            <a:endParaRPr lang="en-US"/>
          </a:p>
        </p:txBody>
      </p:sp>
    </p:spTree>
    <p:extLst>
      <p:ext uri="{BB962C8B-B14F-4D97-AF65-F5344CB8AC3E}">
        <p14:creationId xmlns:p14="http://schemas.microsoft.com/office/powerpoint/2010/main" val="1995064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1B891F-7B1A-4DB4-BA4C-7A92B6595340}"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5E29-B05F-4F68-9F47-EB087B01E7CF}" type="slidenum">
              <a:rPr lang="en-US" smtClean="0"/>
              <a:t>‹#›</a:t>
            </a:fld>
            <a:endParaRPr lang="en-US"/>
          </a:p>
        </p:txBody>
      </p:sp>
    </p:spTree>
    <p:extLst>
      <p:ext uri="{BB962C8B-B14F-4D97-AF65-F5344CB8AC3E}">
        <p14:creationId xmlns:p14="http://schemas.microsoft.com/office/powerpoint/2010/main" val="1233163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1B891F-7B1A-4DB4-BA4C-7A92B6595340}"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05E29-B05F-4F68-9F47-EB087B01E7CF}" type="slidenum">
              <a:rPr lang="en-US" smtClean="0"/>
              <a:t>‹#›</a:t>
            </a:fld>
            <a:endParaRPr lang="en-US"/>
          </a:p>
        </p:txBody>
      </p:sp>
    </p:spTree>
    <p:extLst>
      <p:ext uri="{BB962C8B-B14F-4D97-AF65-F5344CB8AC3E}">
        <p14:creationId xmlns:p14="http://schemas.microsoft.com/office/powerpoint/2010/main" val="292424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1B891F-7B1A-4DB4-BA4C-7A92B6595340}" type="datetimeFigureOut">
              <a:rPr lang="en-US" smtClean="0"/>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205E29-B05F-4F68-9F47-EB087B01E7CF}" type="slidenum">
              <a:rPr lang="en-US" smtClean="0"/>
              <a:t>‹#›</a:t>
            </a:fld>
            <a:endParaRPr lang="en-US"/>
          </a:p>
        </p:txBody>
      </p:sp>
    </p:spTree>
    <p:extLst>
      <p:ext uri="{BB962C8B-B14F-4D97-AF65-F5344CB8AC3E}">
        <p14:creationId xmlns:p14="http://schemas.microsoft.com/office/powerpoint/2010/main" val="56689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1B891F-7B1A-4DB4-BA4C-7A92B6595340}" type="datetimeFigureOut">
              <a:rPr lang="en-US" smtClean="0"/>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05E29-B05F-4F68-9F47-EB087B01E7CF}" type="slidenum">
              <a:rPr lang="en-US" smtClean="0"/>
              <a:t>‹#›</a:t>
            </a:fld>
            <a:endParaRPr lang="en-US"/>
          </a:p>
        </p:txBody>
      </p:sp>
    </p:spTree>
    <p:extLst>
      <p:ext uri="{BB962C8B-B14F-4D97-AF65-F5344CB8AC3E}">
        <p14:creationId xmlns:p14="http://schemas.microsoft.com/office/powerpoint/2010/main" val="84512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B891F-7B1A-4DB4-BA4C-7A92B6595340}" type="datetimeFigureOut">
              <a:rPr lang="en-US" smtClean="0"/>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205E29-B05F-4F68-9F47-EB087B01E7CF}" type="slidenum">
              <a:rPr lang="en-US" smtClean="0"/>
              <a:t>‹#›</a:t>
            </a:fld>
            <a:endParaRPr lang="en-US"/>
          </a:p>
        </p:txBody>
      </p:sp>
    </p:spTree>
    <p:extLst>
      <p:ext uri="{BB962C8B-B14F-4D97-AF65-F5344CB8AC3E}">
        <p14:creationId xmlns:p14="http://schemas.microsoft.com/office/powerpoint/2010/main" val="1727294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1B891F-7B1A-4DB4-BA4C-7A92B6595340}"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05E29-B05F-4F68-9F47-EB087B01E7CF}" type="slidenum">
              <a:rPr lang="en-US" smtClean="0"/>
              <a:t>‹#›</a:t>
            </a:fld>
            <a:endParaRPr lang="en-US"/>
          </a:p>
        </p:txBody>
      </p:sp>
    </p:spTree>
    <p:extLst>
      <p:ext uri="{BB962C8B-B14F-4D97-AF65-F5344CB8AC3E}">
        <p14:creationId xmlns:p14="http://schemas.microsoft.com/office/powerpoint/2010/main" val="284291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1B891F-7B1A-4DB4-BA4C-7A92B6595340}"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05E29-B05F-4F68-9F47-EB087B01E7CF}" type="slidenum">
              <a:rPr lang="en-US" smtClean="0"/>
              <a:t>‹#›</a:t>
            </a:fld>
            <a:endParaRPr lang="en-US"/>
          </a:p>
        </p:txBody>
      </p:sp>
    </p:spTree>
    <p:extLst>
      <p:ext uri="{BB962C8B-B14F-4D97-AF65-F5344CB8AC3E}">
        <p14:creationId xmlns:p14="http://schemas.microsoft.com/office/powerpoint/2010/main" val="1042406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B891F-7B1A-4DB4-BA4C-7A92B6595340}" type="datetimeFigureOut">
              <a:rPr lang="en-US" smtClean="0"/>
              <a:t>3/17/2020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05E29-B05F-4F68-9F47-EB087B01E7CF}" type="slidenum">
              <a:rPr lang="en-US" smtClean="0"/>
              <a:t>‹#›</a:t>
            </a:fld>
            <a:endParaRPr lang="en-US"/>
          </a:p>
        </p:txBody>
      </p:sp>
    </p:spTree>
    <p:extLst>
      <p:ext uri="{BB962C8B-B14F-4D97-AF65-F5344CB8AC3E}">
        <p14:creationId xmlns:p14="http://schemas.microsoft.com/office/powerpoint/2010/main" val="367788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192214" y="3479084"/>
            <a:ext cx="8482972" cy="286232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600" dirty="0">
                <a:latin typeface="NikoshBAN" panose="02000000000000000000" pitchFamily="2" charset="0"/>
                <a:cs typeface="NikoshBAN" panose="02000000000000000000" pitchFamily="2" charset="0"/>
              </a:rPr>
              <a:t>    মুজিব বর্ষের এইদিনে শ্রদ্ধা অবনত চিত্তে  স্মরণ করছি মুক্তিযুদ্ধের মহান সংগঠক, অবিসংবাদিত নেতা জাতির জনক বঙ্গবন্ধু শেখ মুজিবুর রহমানকে। মহান এইদিনে আমরা স্মরন করছি সেই সব অকুতোভয় বীর সেনানীদের যাঁদের আত্মত্যাগের বিনিময়ে আমরা  পেয়েছি স্বাধীন বাংলাদেশ</a:t>
            </a:r>
            <a:r>
              <a:rPr lang="en-US" sz="2400" dirty="0">
                <a:latin typeface="NikoshBAN" panose="02000000000000000000" pitchFamily="2" charset="0"/>
                <a:cs typeface="NikoshBAN" panose="02000000000000000000" pitchFamily="2" charset="0"/>
              </a:rPr>
              <a:t>। </a:t>
            </a:r>
          </a:p>
        </p:txBody>
      </p:sp>
      <p:sp>
        <p:nvSpPr>
          <p:cNvPr id="3" name="Frame 2"/>
          <p:cNvSpPr/>
          <p:nvPr/>
        </p:nvSpPr>
        <p:spPr>
          <a:xfrm>
            <a:off x="-37607" y="109948"/>
            <a:ext cx="8942615" cy="6387834"/>
          </a:xfrm>
          <a:prstGeom prst="frame">
            <a:avLst>
              <a:gd name="adj1" fmla="val 1708"/>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 name="Frame 3"/>
          <p:cNvSpPr/>
          <p:nvPr/>
        </p:nvSpPr>
        <p:spPr>
          <a:xfrm>
            <a:off x="-100694" y="1090"/>
            <a:ext cx="9143999" cy="6662946"/>
          </a:xfrm>
          <a:prstGeom prst="frame">
            <a:avLst>
              <a:gd name="adj1" fmla="val 1726"/>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095" y="416217"/>
            <a:ext cx="2353541" cy="2896613"/>
          </a:xfrm>
          <a:prstGeom prst="rect">
            <a:avLst/>
          </a:prstGeom>
          <a:ln w="228600" cap="sq" cmpd="thickThin">
            <a:solidFill>
              <a:schemeClr val="accent2">
                <a:lumMod val="50000"/>
              </a:schemeClr>
            </a:solidFill>
            <a:prstDash val="solid"/>
            <a:miter lim="800000"/>
          </a:ln>
          <a:effectLst>
            <a:innerShdw blurRad="76200">
              <a:srgbClr val="000000"/>
            </a:innerShdw>
          </a:effectLst>
        </p:spPr>
      </p:pic>
      <p:sp>
        <p:nvSpPr>
          <p:cNvPr id="6" name="Right Arrow 5"/>
          <p:cNvSpPr/>
          <p:nvPr/>
        </p:nvSpPr>
        <p:spPr>
          <a:xfrm>
            <a:off x="250710" y="1203429"/>
            <a:ext cx="2535382" cy="1322187"/>
          </a:xfrm>
          <a:prstGeom prst="rightArrow">
            <a:avLst>
              <a:gd name="adj1" fmla="val 100000"/>
              <a:gd name="adj2" fmla="val 15151"/>
            </a:avLst>
          </a:prstGeom>
          <a:solidFill>
            <a:schemeClr val="accent4">
              <a:lumMod val="40000"/>
              <a:lumOff val="6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NikoshBAN" panose="02000000000000000000" pitchFamily="2" charset="0"/>
                <a:cs typeface="NikoshBAN" panose="02000000000000000000" pitchFamily="2" charset="0"/>
              </a:rPr>
              <a:t>কোটি জনতার কণ্ঠস্বর-----</a:t>
            </a:r>
          </a:p>
        </p:txBody>
      </p:sp>
      <p:sp>
        <p:nvSpPr>
          <p:cNvPr id="7" name="Left Arrow 6"/>
          <p:cNvSpPr/>
          <p:nvPr/>
        </p:nvSpPr>
        <p:spPr>
          <a:xfrm>
            <a:off x="5847639" y="1288472"/>
            <a:ext cx="2914650" cy="956567"/>
          </a:xfrm>
          <a:prstGeom prst="leftArrow">
            <a:avLst>
              <a:gd name="adj1" fmla="val 100000"/>
              <a:gd name="adj2" fmla="val 18182"/>
            </a:avLst>
          </a:prstGeom>
          <a:solidFill>
            <a:schemeClr val="accent4">
              <a:lumMod val="40000"/>
              <a:lumOff val="60000"/>
            </a:schemeClr>
          </a:solid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2060"/>
                </a:solidFill>
                <a:latin typeface="NikoshBAN" panose="02000000000000000000" pitchFamily="2" charset="0"/>
                <a:cs typeface="NikoshBAN" panose="02000000000000000000" pitchFamily="2" charset="0"/>
              </a:rPr>
              <a:t>সেই বজ্রকণ্ঠ</a:t>
            </a:r>
          </a:p>
        </p:txBody>
      </p:sp>
    </p:spTree>
    <p:extLst>
      <p:ext uri="{BB962C8B-B14F-4D97-AF65-F5344CB8AC3E}">
        <p14:creationId xmlns:p14="http://schemas.microsoft.com/office/powerpoint/2010/main" val="648727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54" y="346908"/>
            <a:ext cx="8201891" cy="5790655"/>
          </a:xfrm>
          <a:prstGeom prst="rect">
            <a:avLst/>
          </a:prstGeom>
        </p:spPr>
      </p:pic>
      <p:sp>
        <p:nvSpPr>
          <p:cNvPr id="3" name="Frame 2"/>
          <p:cNvSpPr/>
          <p:nvPr/>
        </p:nvSpPr>
        <p:spPr>
          <a:xfrm>
            <a:off x="0" y="1090"/>
            <a:ext cx="9144000" cy="6856910"/>
          </a:xfrm>
          <a:prstGeom prst="frame">
            <a:avLst>
              <a:gd name="adj1" fmla="val 1726"/>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1251077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8687"/>
          <a:stretch/>
        </p:blipFill>
        <p:spPr>
          <a:xfrm>
            <a:off x="775855" y="540328"/>
            <a:ext cx="7024255" cy="5638800"/>
          </a:xfrm>
          <a:prstGeom prst="rect">
            <a:avLst/>
          </a:prstGeom>
        </p:spPr>
      </p:pic>
      <p:sp>
        <p:nvSpPr>
          <p:cNvPr id="3" name="Frame 2"/>
          <p:cNvSpPr/>
          <p:nvPr/>
        </p:nvSpPr>
        <p:spPr>
          <a:xfrm>
            <a:off x="0" y="0"/>
            <a:ext cx="9047018" cy="6511636"/>
          </a:xfrm>
          <a:prstGeom prst="frame">
            <a:avLst>
              <a:gd name="adj1" fmla="val 1726"/>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1499468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709" y="208363"/>
            <a:ext cx="5555672" cy="6442364"/>
          </a:xfrm>
          <a:prstGeom prst="rect">
            <a:avLst/>
          </a:prstGeom>
        </p:spPr>
      </p:pic>
      <p:sp>
        <p:nvSpPr>
          <p:cNvPr id="3" name="Frame 2"/>
          <p:cNvSpPr/>
          <p:nvPr/>
        </p:nvSpPr>
        <p:spPr>
          <a:xfrm>
            <a:off x="-100694" y="1090"/>
            <a:ext cx="9143999" cy="6856910"/>
          </a:xfrm>
          <a:prstGeom prst="frame">
            <a:avLst>
              <a:gd name="adj1" fmla="val 1726"/>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795585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455" y="200891"/>
            <a:ext cx="6567054" cy="6456217"/>
          </a:xfrm>
          <a:prstGeom prst="rect">
            <a:avLst/>
          </a:prstGeom>
        </p:spPr>
      </p:pic>
      <p:sp>
        <p:nvSpPr>
          <p:cNvPr id="3" name="Frame 2"/>
          <p:cNvSpPr/>
          <p:nvPr/>
        </p:nvSpPr>
        <p:spPr>
          <a:xfrm>
            <a:off x="0" y="0"/>
            <a:ext cx="9144000" cy="6858000"/>
          </a:xfrm>
          <a:prstGeom prst="frame">
            <a:avLst>
              <a:gd name="adj1" fmla="val 1726"/>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797940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77" y="484910"/>
            <a:ext cx="8243455" cy="6040582"/>
          </a:xfrm>
          <a:prstGeom prst="rect">
            <a:avLst/>
          </a:prstGeom>
        </p:spPr>
      </p:pic>
      <p:sp>
        <p:nvSpPr>
          <p:cNvPr id="3" name="Frame 2"/>
          <p:cNvSpPr/>
          <p:nvPr/>
        </p:nvSpPr>
        <p:spPr>
          <a:xfrm>
            <a:off x="-100694" y="1090"/>
            <a:ext cx="9143999" cy="6856910"/>
          </a:xfrm>
          <a:prstGeom prst="frame">
            <a:avLst>
              <a:gd name="adj1" fmla="val 1726"/>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899018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89190"/>
            <a:ext cx="6996546" cy="5880710"/>
          </a:xfrm>
          <a:prstGeom prst="rect">
            <a:avLst/>
          </a:prstGeom>
        </p:spPr>
      </p:pic>
      <p:sp>
        <p:nvSpPr>
          <p:cNvPr id="4" name="Frame 3"/>
          <p:cNvSpPr/>
          <p:nvPr/>
        </p:nvSpPr>
        <p:spPr>
          <a:xfrm>
            <a:off x="-100694" y="1090"/>
            <a:ext cx="9161567" cy="6856910"/>
          </a:xfrm>
          <a:prstGeom prst="frame">
            <a:avLst>
              <a:gd name="adj1" fmla="val 1726"/>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04375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59" y="277091"/>
            <a:ext cx="7900859" cy="5777345"/>
          </a:xfrm>
          <a:prstGeom prst="rect">
            <a:avLst/>
          </a:prstGeom>
        </p:spPr>
      </p:pic>
      <p:sp>
        <p:nvSpPr>
          <p:cNvPr id="3" name="Frame 2"/>
          <p:cNvSpPr/>
          <p:nvPr/>
        </p:nvSpPr>
        <p:spPr>
          <a:xfrm>
            <a:off x="-100694" y="1090"/>
            <a:ext cx="9161567" cy="6856910"/>
          </a:xfrm>
          <a:prstGeom prst="frame">
            <a:avLst>
              <a:gd name="adj1" fmla="val 1726"/>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947577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
          </a:stretch>
        </a:blipFill>
        <a:effectLst/>
      </p:bgPr>
    </p:bg>
    <p:spTree>
      <p:nvGrpSpPr>
        <p:cNvPr id="1" name=""/>
        <p:cNvGrpSpPr/>
        <p:nvPr/>
      </p:nvGrpSpPr>
      <p:grpSpPr>
        <a:xfrm>
          <a:off x="0" y="0"/>
          <a:ext cx="0" cy="0"/>
          <a:chOff x="0" y="0"/>
          <a:chExt cx="0" cy="0"/>
        </a:xfrm>
      </p:grpSpPr>
      <p:sp>
        <p:nvSpPr>
          <p:cNvPr id="2" name="Frame 1"/>
          <p:cNvSpPr/>
          <p:nvPr/>
        </p:nvSpPr>
        <p:spPr>
          <a:xfrm>
            <a:off x="-100694" y="1090"/>
            <a:ext cx="9161567" cy="6856910"/>
          </a:xfrm>
          <a:prstGeom prst="frame">
            <a:avLst>
              <a:gd name="adj1" fmla="val 1726"/>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6363"/>
            <a:ext cx="8825345" cy="6123709"/>
          </a:xfrm>
          <a:prstGeom prst="rect">
            <a:avLst/>
          </a:prstGeom>
        </p:spPr>
      </p:pic>
    </p:spTree>
    <p:extLst>
      <p:ext uri="{BB962C8B-B14F-4D97-AF65-F5344CB8AC3E}">
        <p14:creationId xmlns:p14="http://schemas.microsoft.com/office/powerpoint/2010/main" val="180691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
          </a:stretch>
        </a:blipFill>
        <a:effectLst/>
      </p:bgPr>
    </p:bg>
    <p:spTree>
      <p:nvGrpSpPr>
        <p:cNvPr id="1" name=""/>
        <p:cNvGrpSpPr/>
        <p:nvPr/>
      </p:nvGrpSpPr>
      <p:grpSpPr>
        <a:xfrm>
          <a:off x="0" y="0"/>
          <a:ext cx="0" cy="0"/>
          <a:chOff x="0" y="0"/>
          <a:chExt cx="0" cy="0"/>
        </a:xfrm>
      </p:grpSpPr>
      <p:sp>
        <p:nvSpPr>
          <p:cNvPr id="2" name="Frame 1"/>
          <p:cNvSpPr/>
          <p:nvPr/>
        </p:nvSpPr>
        <p:spPr>
          <a:xfrm>
            <a:off x="-100694" y="1090"/>
            <a:ext cx="9161567" cy="6856910"/>
          </a:xfrm>
          <a:prstGeom prst="frame">
            <a:avLst>
              <a:gd name="adj1" fmla="val 1726"/>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525" y="561653"/>
            <a:ext cx="5417127" cy="5735783"/>
          </a:xfrm>
          <a:prstGeom prst="rect">
            <a:avLst/>
          </a:prstGeom>
        </p:spPr>
      </p:pic>
    </p:spTree>
    <p:extLst>
      <p:ext uri="{BB962C8B-B14F-4D97-AF65-F5344CB8AC3E}">
        <p14:creationId xmlns:p14="http://schemas.microsoft.com/office/powerpoint/2010/main" val="2966185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
          </a:stretch>
        </a:blipFill>
        <a:effectLst/>
      </p:bgPr>
    </p:bg>
    <p:spTree>
      <p:nvGrpSpPr>
        <p:cNvPr id="1" name=""/>
        <p:cNvGrpSpPr/>
        <p:nvPr/>
      </p:nvGrpSpPr>
      <p:grpSpPr>
        <a:xfrm>
          <a:off x="0" y="0"/>
          <a:ext cx="0" cy="0"/>
          <a:chOff x="0" y="0"/>
          <a:chExt cx="0" cy="0"/>
        </a:xfrm>
      </p:grpSpPr>
      <p:sp>
        <p:nvSpPr>
          <p:cNvPr id="2" name="Frame 1"/>
          <p:cNvSpPr/>
          <p:nvPr/>
        </p:nvSpPr>
        <p:spPr>
          <a:xfrm>
            <a:off x="-100694" y="1090"/>
            <a:ext cx="9161567" cy="6856910"/>
          </a:xfrm>
          <a:prstGeom prst="frame">
            <a:avLst>
              <a:gd name="adj1" fmla="val 1726"/>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118"/>
          <a:stretch/>
        </p:blipFill>
        <p:spPr>
          <a:xfrm>
            <a:off x="1836406" y="221673"/>
            <a:ext cx="5287365" cy="6359236"/>
          </a:xfrm>
          <a:prstGeom prst="rect">
            <a:avLst/>
          </a:prstGeom>
        </p:spPr>
      </p:pic>
    </p:spTree>
    <p:extLst>
      <p:ext uri="{BB962C8B-B14F-4D97-AF65-F5344CB8AC3E}">
        <p14:creationId xmlns:p14="http://schemas.microsoft.com/office/powerpoint/2010/main" val="70377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68949" y="604405"/>
            <a:ext cx="8004712" cy="5262979"/>
          </a:xfrm>
          <a:prstGeom prst="rect">
            <a:avLst/>
          </a:prstGeom>
          <a:noFill/>
        </p:spPr>
        <p:txBody>
          <a:bodyPr wrap="square" rtlCol="0">
            <a:spAutoFit/>
          </a:bodyPr>
          <a:lstStyle/>
          <a:p>
            <a:pPr algn="just"/>
            <a:r>
              <a:rPr lang="en-US" sz="4400" b="1" dirty="0">
                <a:latin typeface="NikoshBAN" panose="02000000000000000000" pitchFamily="2" charset="0"/>
                <a:cs typeface="NikoshBAN" panose="02000000000000000000" pitchFamily="2" charset="0"/>
              </a:rPr>
              <a:t>জাতির জনক বঙ্গবন্ধু শেখ মুজিবুর রহমানের জন্ম শত বার্ষিকী তথা </a:t>
            </a:r>
            <a:r>
              <a:rPr lang="en-US" sz="8000" dirty="0">
                <a:solidFill>
                  <a:srgbClr val="FF0000"/>
                </a:solidFill>
                <a:latin typeface="NikoshBAN" panose="02000000000000000000" pitchFamily="2" charset="0"/>
                <a:cs typeface="NikoshBAN" panose="02000000000000000000" pitchFamily="2" charset="0"/>
              </a:rPr>
              <a:t>মুজিববর্ষ ২০২০ </a:t>
            </a:r>
            <a:r>
              <a:rPr lang="en-US" sz="8000" dirty="0" err="1">
                <a:solidFill>
                  <a:srgbClr val="FF0000"/>
                </a:solidFill>
                <a:latin typeface="NikoshBAN" panose="02000000000000000000" pitchFamily="2" charset="0"/>
                <a:cs typeface="NikoshBAN" panose="02000000000000000000" pitchFamily="2" charset="0"/>
              </a:rPr>
              <a:t>খ্রি</a:t>
            </a:r>
            <a:r>
              <a:rPr lang="en-US" sz="8000" dirty="0">
                <a:solidFill>
                  <a:srgbClr val="FF0000"/>
                </a:solidFill>
                <a:latin typeface="NikoshBAN" panose="02000000000000000000" pitchFamily="2" charset="0"/>
                <a:cs typeface="NikoshBAN" panose="02000000000000000000" pitchFamily="2" charset="0"/>
              </a:rPr>
              <a:t>. </a:t>
            </a:r>
            <a:r>
              <a:rPr lang="en-US" sz="4400" b="1" dirty="0">
                <a:latin typeface="NikoshBAN" panose="02000000000000000000" pitchFamily="2" charset="0"/>
                <a:cs typeface="NikoshBAN" panose="02000000000000000000" pitchFamily="2" charset="0"/>
              </a:rPr>
              <a:t>উদযাপন উপলক্ষে গাজীরহাট উচ্চ বিদ্যালয়ের শিক্ষক শিক্ষার্থিদের অংশগ্রহনে ১০০ বৃক্ষরোপণ কর্মসূচির অংশ বিশেষ। </a:t>
            </a:r>
            <a:r>
              <a:rPr lang="en-US" sz="4400" b="1" dirty="0">
                <a:solidFill>
                  <a:srgbClr val="FF0000"/>
                </a:solidFill>
                <a:latin typeface="NikoshBAN" panose="02000000000000000000" pitchFamily="2" charset="0"/>
                <a:cs typeface="NikoshBAN" panose="02000000000000000000" pitchFamily="2" charset="0"/>
              </a:rPr>
              <a:t>    </a:t>
            </a:r>
          </a:p>
        </p:txBody>
      </p:sp>
      <p:sp>
        <p:nvSpPr>
          <p:cNvPr id="3" name="Frame 2"/>
          <p:cNvSpPr/>
          <p:nvPr/>
        </p:nvSpPr>
        <p:spPr>
          <a:xfrm>
            <a:off x="0" y="1090"/>
            <a:ext cx="9143999" cy="6856910"/>
          </a:xfrm>
          <a:prstGeom prst="frame">
            <a:avLst>
              <a:gd name="adj1" fmla="val 1726"/>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277107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
          </a:stretch>
        </a:blipFill>
        <a:effectLst/>
      </p:bgPr>
    </p:bg>
    <p:spTree>
      <p:nvGrpSpPr>
        <p:cNvPr id="1" name=""/>
        <p:cNvGrpSpPr/>
        <p:nvPr/>
      </p:nvGrpSpPr>
      <p:grpSpPr>
        <a:xfrm>
          <a:off x="0" y="0"/>
          <a:ext cx="0" cy="0"/>
          <a:chOff x="0" y="0"/>
          <a:chExt cx="0" cy="0"/>
        </a:xfrm>
      </p:grpSpPr>
      <p:sp>
        <p:nvSpPr>
          <p:cNvPr id="2" name="Frame 1"/>
          <p:cNvSpPr/>
          <p:nvPr/>
        </p:nvSpPr>
        <p:spPr>
          <a:xfrm>
            <a:off x="-100694" y="1090"/>
            <a:ext cx="9161567" cy="6856910"/>
          </a:xfrm>
          <a:prstGeom prst="frame">
            <a:avLst>
              <a:gd name="adj1" fmla="val 1726"/>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46" y="210036"/>
            <a:ext cx="8146472" cy="6296132"/>
          </a:xfrm>
          <a:prstGeom prst="rect">
            <a:avLst/>
          </a:prstGeom>
        </p:spPr>
      </p:pic>
    </p:spTree>
    <p:extLst>
      <p:ext uri="{BB962C8B-B14F-4D97-AF65-F5344CB8AC3E}">
        <p14:creationId xmlns:p14="http://schemas.microsoft.com/office/powerpoint/2010/main" val="1580570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
          </a:stretch>
        </a:blipFill>
        <a:effectLst/>
      </p:bgPr>
    </p:bg>
    <p:spTree>
      <p:nvGrpSpPr>
        <p:cNvPr id="1" name=""/>
        <p:cNvGrpSpPr/>
        <p:nvPr/>
      </p:nvGrpSpPr>
      <p:grpSpPr>
        <a:xfrm>
          <a:off x="0" y="0"/>
          <a:ext cx="0" cy="0"/>
          <a:chOff x="0" y="0"/>
          <a:chExt cx="0" cy="0"/>
        </a:xfrm>
      </p:grpSpPr>
      <p:sp>
        <p:nvSpPr>
          <p:cNvPr id="2" name="Frame 1"/>
          <p:cNvSpPr/>
          <p:nvPr/>
        </p:nvSpPr>
        <p:spPr>
          <a:xfrm>
            <a:off x="-100694" y="1090"/>
            <a:ext cx="9161567" cy="6856910"/>
          </a:xfrm>
          <a:prstGeom prst="frame">
            <a:avLst>
              <a:gd name="adj1" fmla="val 1726"/>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5968" r="17492"/>
          <a:stretch/>
        </p:blipFill>
        <p:spPr>
          <a:xfrm>
            <a:off x="1551709" y="415636"/>
            <a:ext cx="5902036" cy="5204314"/>
          </a:xfrm>
          <a:prstGeom prst="rect">
            <a:avLst/>
          </a:prstGeom>
          <a:ln w="88900" cap="sq" cmpd="thickThin">
            <a:solidFill>
              <a:schemeClr val="tx1"/>
            </a:solidFill>
            <a:prstDash val="solid"/>
            <a:miter lim="800000"/>
          </a:ln>
          <a:effectLst>
            <a:innerShdw blurRad="76200">
              <a:srgbClr val="000000"/>
            </a:innerShdw>
          </a:effectLst>
        </p:spPr>
      </p:pic>
      <p:sp>
        <p:nvSpPr>
          <p:cNvPr id="4" name="TextBox 5"/>
          <p:cNvSpPr txBox="1"/>
          <p:nvPr/>
        </p:nvSpPr>
        <p:spPr>
          <a:xfrm>
            <a:off x="1161925" y="5777310"/>
            <a:ext cx="6636327" cy="923330"/>
          </a:xfrm>
          <a:prstGeom prst="rect">
            <a:avLst/>
          </a:prstGeom>
          <a:solidFill>
            <a:schemeClr val="accent4">
              <a:lumMod val="60000"/>
              <a:lumOff val="4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700" dirty="0">
                <a:latin typeface="NikoshBAN" panose="02000000000000000000" pitchFamily="2" charset="0"/>
                <a:cs typeface="NikoshBAN" panose="02000000000000000000" pitchFamily="2" charset="0"/>
              </a:rPr>
              <a:t>“শতবর্ষের স্বাক্ষী তুমি হে মহান, জন্ম তোমার ইতিহাস </a:t>
            </a:r>
            <a:r>
              <a:rPr lang="en-US" sz="2700" dirty="0" smtClean="0">
                <a:latin typeface="NikoshBAN" panose="02000000000000000000" pitchFamily="2" charset="0"/>
                <a:cs typeface="NikoshBAN" panose="02000000000000000000" pitchFamily="2" charset="0"/>
              </a:rPr>
              <a:t>হলো </a:t>
            </a:r>
            <a:r>
              <a:rPr lang="en-US" sz="2700" dirty="0">
                <a:latin typeface="NikoshBAN" panose="02000000000000000000" pitchFamily="2" charset="0"/>
                <a:cs typeface="NikoshBAN" panose="02000000000000000000" pitchFamily="2" charset="0"/>
              </a:rPr>
              <a:t>–</a:t>
            </a:r>
          </a:p>
          <a:p>
            <a:r>
              <a:rPr lang="en-US" sz="2700" dirty="0" smtClean="0">
                <a:latin typeface="NikoshBAN" panose="02000000000000000000" pitchFamily="2" charset="0"/>
                <a:cs typeface="NikoshBAN" panose="02000000000000000000" pitchFamily="2" charset="0"/>
              </a:rPr>
              <a:t>                                তুমি হলে </a:t>
            </a:r>
            <a:r>
              <a:rPr lang="en-US" sz="2700" dirty="0">
                <a:latin typeface="NikoshBAN" panose="02000000000000000000" pitchFamily="2" charset="0"/>
                <a:cs typeface="NikoshBAN" panose="02000000000000000000" pitchFamily="2" charset="0"/>
              </a:rPr>
              <a:t>মহীয়ান”</a:t>
            </a:r>
          </a:p>
        </p:txBody>
      </p:sp>
    </p:spTree>
    <p:extLst>
      <p:ext uri="{BB962C8B-B14F-4D97-AF65-F5344CB8AC3E}">
        <p14:creationId xmlns:p14="http://schemas.microsoft.com/office/powerpoint/2010/main" val="637618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l="-1000"/>
          </a:stretch>
        </a:blipFill>
        <a:effectLst/>
      </p:bgPr>
    </p:bg>
    <p:spTree>
      <p:nvGrpSpPr>
        <p:cNvPr id="1" name=""/>
        <p:cNvGrpSpPr/>
        <p:nvPr/>
      </p:nvGrpSpPr>
      <p:grpSpPr>
        <a:xfrm>
          <a:off x="0" y="0"/>
          <a:ext cx="0" cy="0"/>
          <a:chOff x="0" y="0"/>
          <a:chExt cx="0" cy="0"/>
        </a:xfrm>
      </p:grpSpPr>
      <p:sp>
        <p:nvSpPr>
          <p:cNvPr id="2" name="Frame 1"/>
          <p:cNvSpPr/>
          <p:nvPr/>
        </p:nvSpPr>
        <p:spPr>
          <a:xfrm>
            <a:off x="-100694" y="1090"/>
            <a:ext cx="9161567" cy="6856910"/>
          </a:xfrm>
          <a:prstGeom prst="frame">
            <a:avLst>
              <a:gd name="adj1" fmla="val 1726"/>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 name="TextBox 2"/>
          <p:cNvSpPr txBox="1"/>
          <p:nvPr/>
        </p:nvSpPr>
        <p:spPr>
          <a:xfrm>
            <a:off x="1080655" y="997527"/>
            <a:ext cx="6359236" cy="2673927"/>
          </a:xfrm>
          <a:prstGeom prst="rect">
            <a:avLst/>
          </a:prstGeom>
          <a:noFill/>
        </p:spPr>
        <p:txBody>
          <a:bodyPr wrap="square" rtlCol="0">
            <a:spAutoFit/>
          </a:bodyPr>
          <a:lstStyle/>
          <a:p>
            <a:endParaRPr lang="en-US" dirty="0"/>
          </a:p>
        </p:txBody>
      </p:sp>
      <p:sp>
        <p:nvSpPr>
          <p:cNvPr id="5" name="TextBox 4"/>
          <p:cNvSpPr txBox="1"/>
          <p:nvPr/>
        </p:nvSpPr>
        <p:spPr>
          <a:xfrm>
            <a:off x="153079" y="1569930"/>
            <a:ext cx="8654020" cy="2677656"/>
          </a:xfrm>
          <a:prstGeom prst="rect">
            <a:avLst/>
          </a:prstGeom>
          <a:solidFill>
            <a:schemeClr val="accent4">
              <a:lumMod val="20000"/>
              <a:lumOff val="80000"/>
            </a:schemeClr>
          </a:solidFill>
          <a:ln w="952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8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গাজীরহাট</a:t>
            </a:r>
            <a:r>
              <a:rPr lang="bn-IN" sz="8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উচ্চ বিদ্যালয়</a:t>
            </a:r>
          </a:p>
          <a:p>
            <a:r>
              <a:rPr lang="en-US" sz="8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সেনবাগ, নোয়াখালি</a:t>
            </a:r>
            <a:endParaRPr lang="bn-IN"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29293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
          </a:stretch>
        </a:blipFill>
        <a:effectLst/>
      </p:bgPr>
    </p:bg>
    <p:spTree>
      <p:nvGrpSpPr>
        <p:cNvPr id="1" name=""/>
        <p:cNvGrpSpPr/>
        <p:nvPr/>
      </p:nvGrpSpPr>
      <p:grpSpPr>
        <a:xfrm>
          <a:off x="0" y="0"/>
          <a:ext cx="0" cy="0"/>
          <a:chOff x="0" y="0"/>
          <a:chExt cx="0" cy="0"/>
        </a:xfrm>
      </p:grpSpPr>
      <p:sp>
        <p:nvSpPr>
          <p:cNvPr id="2" name="Frame 1"/>
          <p:cNvSpPr/>
          <p:nvPr/>
        </p:nvSpPr>
        <p:spPr>
          <a:xfrm>
            <a:off x="1" y="857250"/>
            <a:ext cx="9143999" cy="5143500"/>
          </a:xfrm>
          <a:prstGeom prst="frame">
            <a:avLst>
              <a:gd name="adj1" fmla="val 219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570" r="14952"/>
          <a:stretch/>
        </p:blipFill>
        <p:spPr>
          <a:xfrm>
            <a:off x="176645" y="110837"/>
            <a:ext cx="8821882" cy="6456218"/>
          </a:xfrm>
          <a:prstGeom prst="rect">
            <a:avLst/>
          </a:prstGeom>
        </p:spPr>
      </p:pic>
      <p:sp>
        <p:nvSpPr>
          <p:cNvPr id="4" name="Frame 3"/>
          <p:cNvSpPr/>
          <p:nvPr/>
        </p:nvSpPr>
        <p:spPr>
          <a:xfrm>
            <a:off x="15586" y="0"/>
            <a:ext cx="9128414" cy="6747164"/>
          </a:xfrm>
          <a:prstGeom prst="frame">
            <a:avLst>
              <a:gd name="adj1" fmla="val 1726"/>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4235595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527"/>
          <a:stretch/>
        </p:blipFill>
        <p:spPr>
          <a:xfrm>
            <a:off x="249743" y="266154"/>
            <a:ext cx="8644512" cy="6324601"/>
          </a:xfrm>
          <a:prstGeom prst="rect">
            <a:avLst/>
          </a:prstGeom>
        </p:spPr>
      </p:pic>
      <p:sp>
        <p:nvSpPr>
          <p:cNvPr id="3" name="Frame 2"/>
          <p:cNvSpPr/>
          <p:nvPr/>
        </p:nvSpPr>
        <p:spPr>
          <a:xfrm>
            <a:off x="0" y="0"/>
            <a:ext cx="9143999" cy="6856910"/>
          </a:xfrm>
          <a:prstGeom prst="frame">
            <a:avLst>
              <a:gd name="adj1" fmla="val 1726"/>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288177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61" y="319742"/>
            <a:ext cx="8451273" cy="6219602"/>
          </a:xfrm>
          <a:prstGeom prst="rect">
            <a:avLst/>
          </a:prstGeom>
        </p:spPr>
      </p:pic>
      <p:sp>
        <p:nvSpPr>
          <p:cNvPr id="3" name="Frame 2"/>
          <p:cNvSpPr/>
          <p:nvPr/>
        </p:nvSpPr>
        <p:spPr>
          <a:xfrm>
            <a:off x="-100694" y="1089"/>
            <a:ext cx="9369385" cy="6856909"/>
          </a:xfrm>
          <a:prstGeom prst="frame">
            <a:avLst>
              <a:gd name="adj1" fmla="val 1726"/>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1586856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324914"/>
            <a:ext cx="8613971" cy="6169675"/>
          </a:xfrm>
          <a:prstGeom prst="rect">
            <a:avLst/>
          </a:prstGeom>
        </p:spPr>
      </p:pic>
      <p:sp>
        <p:nvSpPr>
          <p:cNvPr id="3" name="Frame 2"/>
          <p:cNvSpPr/>
          <p:nvPr/>
        </p:nvSpPr>
        <p:spPr>
          <a:xfrm>
            <a:off x="-100694" y="1089"/>
            <a:ext cx="9341676" cy="6856909"/>
          </a:xfrm>
          <a:prstGeom prst="frame">
            <a:avLst>
              <a:gd name="adj1" fmla="val 1726"/>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013943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71" y="309081"/>
            <a:ext cx="8423563" cy="6046963"/>
          </a:xfrm>
          <a:prstGeom prst="rect">
            <a:avLst/>
          </a:prstGeom>
        </p:spPr>
      </p:pic>
      <p:sp>
        <p:nvSpPr>
          <p:cNvPr id="3" name="Frame 2"/>
          <p:cNvSpPr/>
          <p:nvPr/>
        </p:nvSpPr>
        <p:spPr>
          <a:xfrm>
            <a:off x="-100694" y="1090"/>
            <a:ext cx="9244694" cy="6856910"/>
          </a:xfrm>
          <a:prstGeom prst="frame">
            <a:avLst>
              <a:gd name="adj1" fmla="val 1726"/>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1145108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285" y="423651"/>
            <a:ext cx="8454736" cy="6011784"/>
          </a:xfrm>
          <a:prstGeom prst="rect">
            <a:avLst/>
          </a:prstGeom>
        </p:spPr>
      </p:pic>
      <p:sp>
        <p:nvSpPr>
          <p:cNvPr id="3" name="Frame 2"/>
          <p:cNvSpPr/>
          <p:nvPr/>
        </p:nvSpPr>
        <p:spPr>
          <a:xfrm>
            <a:off x="-100694" y="1089"/>
            <a:ext cx="9244694" cy="6856909"/>
          </a:xfrm>
          <a:prstGeom prst="frame">
            <a:avLst>
              <a:gd name="adj1" fmla="val 1726"/>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819242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23" y="353836"/>
            <a:ext cx="8575964" cy="6151418"/>
          </a:xfrm>
          <a:prstGeom prst="rect">
            <a:avLst/>
          </a:prstGeom>
        </p:spPr>
      </p:pic>
      <p:sp>
        <p:nvSpPr>
          <p:cNvPr id="4" name="Frame 3"/>
          <p:cNvSpPr/>
          <p:nvPr/>
        </p:nvSpPr>
        <p:spPr>
          <a:xfrm>
            <a:off x="-100694" y="1090"/>
            <a:ext cx="9143999" cy="6856910"/>
          </a:xfrm>
          <a:prstGeom prst="frame">
            <a:avLst>
              <a:gd name="adj1" fmla="val 1726"/>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602846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TotalTime>
  <Words>100</Words>
  <Application>Microsoft Office PowerPoint</Application>
  <PresentationFormat>On-screen Show (4:3)</PresentationFormat>
  <Paragraphs>9</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24</cp:revision>
  <dcterms:created xsi:type="dcterms:W3CDTF">2020-03-17T08:47:24Z</dcterms:created>
  <dcterms:modified xsi:type="dcterms:W3CDTF">2020-03-17T15:11:23Z</dcterms:modified>
</cp:coreProperties>
</file>