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839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মুজিব শতবর্ষ পালন উপলক্ষে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বশিরাবাদ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আলিম মাদ্রাসায়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বৃক্ষ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রোপন কর্মসুচী পালন।</a:t>
            </a:r>
            <a:endParaRPr lang="en-GB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2" y="0"/>
            <a:ext cx="89069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17_1226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17_12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7086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16_203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</cp:revision>
  <dcterms:created xsi:type="dcterms:W3CDTF">2006-08-16T00:00:00Z</dcterms:created>
  <dcterms:modified xsi:type="dcterms:W3CDTF">2020-03-17T13:00:34Z</dcterms:modified>
</cp:coreProperties>
</file>