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7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5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CD88-EA2F-4AFB-9F92-2D5E1733C70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E5C7-727B-4FC6-A018-76FCC00AE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1277999"/>
            <a:ext cx="7695570" cy="5260643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4" name="TextBox 3"/>
          <p:cNvSpPr txBox="1"/>
          <p:nvPr/>
        </p:nvSpPr>
        <p:spPr>
          <a:xfrm>
            <a:off x="1062065" y="612400"/>
            <a:ext cx="701987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জন্মশতবার্ষিকী উদযাপন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1"/>
            </a:avLst>
          </a:prstGeom>
          <a:solidFill>
            <a:srgbClr val="FF0000"/>
          </a:solidFill>
          <a:ln w="1079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413" y="2347175"/>
            <a:ext cx="423064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 মাধ্যমিক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 কুষ্টিয়া।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5" y="1978651"/>
            <a:ext cx="7901189" cy="4444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2065" y="419215"/>
            <a:ext cx="701987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জন্মশতবার্ষিকী উদযাপন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1"/>
            </a:avLst>
          </a:prstGeom>
          <a:solidFill>
            <a:srgbClr val="FF0000"/>
          </a:solidFill>
          <a:ln w="1079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992" y="978232"/>
            <a:ext cx="608201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 মাধ্যমিক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 কুষ্টিয়া।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3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065" y="419215"/>
            <a:ext cx="701987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জন্মশতবার্ষিকী উদযাপন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1"/>
            </a:avLst>
          </a:prstGeom>
          <a:solidFill>
            <a:srgbClr val="FF0000"/>
          </a:solidFill>
          <a:ln w="1079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992" y="978232"/>
            <a:ext cx="608201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 মাধ্যমিক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 কুষ্টিয়া।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6" y="1994615"/>
            <a:ext cx="7740203" cy="435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95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065" y="419215"/>
            <a:ext cx="701987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জন্মশতবার্ষিকী উদযাপন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1"/>
            </a:avLst>
          </a:prstGeom>
          <a:solidFill>
            <a:srgbClr val="FF0000"/>
          </a:solidFill>
          <a:ln w="1079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992" y="978232"/>
            <a:ext cx="608201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 মাধ্যমিক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 কুষ্টিয়া।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5" y="1932339"/>
            <a:ext cx="7860932" cy="4421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3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52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rashedraihan1978@gmail.com</dc:creator>
  <cp:lastModifiedBy>rashedraihan1978@gmail.com</cp:lastModifiedBy>
  <cp:revision>3</cp:revision>
  <dcterms:created xsi:type="dcterms:W3CDTF">2020-03-17T12:33:07Z</dcterms:created>
  <dcterms:modified xsi:type="dcterms:W3CDTF">2020-03-17T14:15:07Z</dcterms:modified>
</cp:coreProperties>
</file>