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26B6-966C-4F03-9DEB-9BD7380E1DFC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75DB-0785-4E24-9F61-EF9036E01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26B6-966C-4F03-9DEB-9BD7380E1DFC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75DB-0785-4E24-9F61-EF9036E01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55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26B6-966C-4F03-9DEB-9BD7380E1DFC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75DB-0785-4E24-9F61-EF9036E01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809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26B6-966C-4F03-9DEB-9BD7380E1DFC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75DB-0785-4E24-9F61-EF9036E01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427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26B6-966C-4F03-9DEB-9BD7380E1DFC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75DB-0785-4E24-9F61-EF9036E01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44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26B6-966C-4F03-9DEB-9BD7380E1DFC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75DB-0785-4E24-9F61-EF9036E01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658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26B6-966C-4F03-9DEB-9BD7380E1DFC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75DB-0785-4E24-9F61-EF9036E01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32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26B6-966C-4F03-9DEB-9BD7380E1DFC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75DB-0785-4E24-9F61-EF9036E01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26B6-966C-4F03-9DEB-9BD7380E1DFC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75DB-0785-4E24-9F61-EF9036E01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60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26B6-966C-4F03-9DEB-9BD7380E1DFC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75DB-0785-4E24-9F61-EF9036E01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157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26B6-966C-4F03-9DEB-9BD7380E1DFC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75DB-0785-4E24-9F61-EF9036E01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35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926B6-966C-4F03-9DEB-9BD7380E1DFC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F75DB-0785-4E24-9F61-EF9036E01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02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5763" y="128588"/>
            <a:ext cx="11358562" cy="64007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বলছি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          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বলছি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জনকের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বলছি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১৯৬৬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পেশ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করেছিলেন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যিনি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বাঙালি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সনদ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ছয়দফা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বলছি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১৯৭১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৭ই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কন্ঠে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উচ্চারিত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বীজমন্ত্র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এবারের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সংগ্রাম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সংগ্রাম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এবারের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সংগ্রাম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সংগ্রাম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।”</a:t>
            </a:r>
          </a:p>
          <a:p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436" y="414338"/>
            <a:ext cx="2705101" cy="27574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350" y="3400425"/>
            <a:ext cx="2472425" cy="196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430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5763" y="128588"/>
            <a:ext cx="11358562" cy="64007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বলছি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জনকের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বলছি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যিনি বাঙালি জাতিকে এনে দিয়েছেন</a:t>
            </a:r>
          </a:p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স্বাধীন দেশ, একটি পতাকা, একটি মানচিত্র।</a:t>
            </a:r>
          </a:p>
          <a:p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 বঙ্গবন্ধুর কথা বলছি</a:t>
            </a:r>
          </a:p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দুস্কৃতিকারীরা ক্ষমতার লোভে</a:t>
            </a:r>
          </a:p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যাঁর বুক ঝাঁঝড়া করে দিয়েছিল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আসলে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বুক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ঝাঁঝড়া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দিয়েছিল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889" y="1171574"/>
            <a:ext cx="4790536" cy="19835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6"/>
          <a:stretch/>
        </p:blipFill>
        <p:spPr>
          <a:xfrm>
            <a:off x="6415086" y="3404939"/>
            <a:ext cx="5057775" cy="216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36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5763" y="128588"/>
            <a:ext cx="11358562" cy="64007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বলছি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জনকের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বলছি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যিনি চেয়েছিলেন বাংলাকে</a:t>
            </a:r>
          </a:p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সোনার বাংলা হিসাবে গড়তে।</a:t>
            </a:r>
          </a:p>
          <a:p>
            <a:endParaRPr lang="bn-IN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 বঙ্গবন্ধুর কথা বলছি</a:t>
            </a:r>
          </a:p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যিনি বাস করেন কোটি বাঙালির হৃদয়ে</a:t>
            </a:r>
          </a:p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 বছরের শ্রেষ্ঠ বাঙালি</a:t>
            </a:r>
          </a:p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তোমাকে জানাই বিনম্র শ্রদ্ধা। </a:t>
            </a:r>
          </a:p>
          <a:p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639" y="157162"/>
            <a:ext cx="4071936" cy="32861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28"/>
          <a:stretch/>
        </p:blipFill>
        <p:spPr>
          <a:xfrm>
            <a:off x="7543800" y="3674973"/>
            <a:ext cx="3986213" cy="248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177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136</Words>
  <Application>Microsoft Office PowerPoint</Application>
  <PresentationFormat>Widescreen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Lucky</dc:creator>
  <cp:lastModifiedBy>Lucky</cp:lastModifiedBy>
  <cp:revision>8</cp:revision>
  <dcterms:created xsi:type="dcterms:W3CDTF">2020-02-19T14:39:07Z</dcterms:created>
  <dcterms:modified xsi:type="dcterms:W3CDTF">2020-03-17T09:55:28Z</dcterms:modified>
</cp:coreProperties>
</file>