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87" r:id="rId2"/>
    <p:sldId id="288" r:id="rId3"/>
    <p:sldId id="289" r:id="rId4"/>
    <p:sldId id="290" r:id="rId5"/>
    <p:sldId id="285" r:id="rId6"/>
    <p:sldId id="286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300" r:id="rId16"/>
    <p:sldId id="301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32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C5C5C-02B8-4990-AFF9-5140F77F1C40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77F0E-16D5-4448-B18B-09A9C8162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0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638799" cy="4114799"/>
          </a:xfr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5999"/>
            <a:ext cx="3736975" cy="28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8" y="2286000"/>
            <a:ext cx="4048991" cy="2881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0" indent="0" algn="just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78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সূর্যোদয়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সৎ+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সচ্চিন্তা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বিসর্গ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নিঃ+ঠুর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নিষ্ঠুর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515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249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1709"/>
            <a:ext cx="2819400" cy="2421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4782"/>
            <a:ext cx="2667000" cy="2421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40" y="4405745"/>
            <a:ext cx="44196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7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সন্ধিতে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92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বিসর্গ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917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47900"/>
            <a:ext cx="6705599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6600" b="1" u="sng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600" b="1" u="sng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u="sng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04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900" b="1" dirty="0" smtClean="0">
                <a:latin typeface="NikoshBAN" pitchFamily="2" charset="0"/>
                <a:cs typeface="NikoshBAN" pitchFamily="2" charset="0"/>
              </a:rPr>
              <a:t>কাকন </a:t>
            </a:r>
            <a:r>
              <a:rPr lang="bn-IN" sz="3900" b="1" dirty="0">
                <a:latin typeface="NikoshBAN" pitchFamily="2" charset="0"/>
                <a:cs typeface="NikoshBAN" pitchFamily="2" charset="0"/>
              </a:rPr>
              <a:t>চন্দ্র মন্ডল</a:t>
            </a:r>
            <a:endParaRPr lang="en-US" sz="39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সহকারি শিক্ষক (কম্পিউটার),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রাজঘাট জাফরপুর মাধ্যমিক বালিকা বিদ্যালয়,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নওয়াপাড়া, অভয়নগর, যশোর।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:- 01718-749127.</a:t>
            </a:r>
          </a:p>
          <a:p>
            <a:pPr marL="0" indent="0" algn="ctr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e-mail:-kakonict@gmail.com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"/>
            <a:ext cx="1855603" cy="2743200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28407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2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5334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4038600"/>
            <a:ext cx="4800599" cy="21955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51505"/>
            <a:ext cx="3276600" cy="21336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51506"/>
            <a:ext cx="3341023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99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7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9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সন্ধিতে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54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47900"/>
            <a:ext cx="6705600" cy="387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92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4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মিলনকে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en-US" sz="4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ঈক্ষা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7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905</TotalTime>
  <Words>198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স্বাগতম</vt:lpstr>
      <vt:lpstr>শিক্ষক পরিচিতি</vt:lpstr>
      <vt:lpstr>পাঠ পরিচিতি</vt:lpstr>
      <vt:lpstr>PowerPoint Presentation</vt:lpstr>
      <vt:lpstr>আজকের পাঠ</vt:lpstr>
      <vt:lpstr>শিখনফল</vt:lpstr>
      <vt:lpstr>ছবিটি লক্ষ্য কর</vt:lpstr>
      <vt:lpstr>একক কাজ </vt:lpstr>
      <vt:lpstr>সমাধান</vt:lpstr>
      <vt:lpstr>PowerPoint Presentation</vt:lpstr>
      <vt:lpstr>জোড়ায় কাজ</vt:lpstr>
      <vt:lpstr>সমাধান</vt:lpstr>
      <vt:lpstr>PowerPoint Presentation</vt:lpstr>
      <vt:lpstr>দলীয় কাজ</vt:lpstr>
      <vt:lpstr>মূল্যায়ন</vt:lpstr>
      <vt:lpstr>বাড়ির কাজ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abcd</dc:creator>
  <cp:lastModifiedBy>Windows User</cp:lastModifiedBy>
  <cp:revision>218</cp:revision>
  <dcterms:created xsi:type="dcterms:W3CDTF">2006-08-16T00:00:00Z</dcterms:created>
  <dcterms:modified xsi:type="dcterms:W3CDTF">2020-03-17T04:55:49Z</dcterms:modified>
</cp:coreProperties>
</file>