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RIF AHAMED\Desktop\ত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2550"/>
            <a:ext cx="9144000" cy="5505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8991600" cy="12618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s-IN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মুজিব </a:t>
            </a:r>
            <a:r>
              <a:rPr lang="as-IN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শতবর্ষ</a:t>
            </a:r>
            <a:r>
              <a:rPr lang="en-US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as-IN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হাটখোলা </a:t>
            </a:r>
            <a:r>
              <a:rPr lang="as-IN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বহুমুখী উচ্চ বিদ্যালয় ১০০টি বৃক্ষরোপন কর্মসূচি</a:t>
            </a:r>
            <a:endParaRPr lang="en-US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SHARIF AHAMED</dc:creator>
  <cp:lastModifiedBy>SHARIF AHAMED</cp:lastModifiedBy>
  <cp:revision>1</cp:revision>
  <dcterms:created xsi:type="dcterms:W3CDTF">2006-08-16T00:00:00Z</dcterms:created>
  <dcterms:modified xsi:type="dcterms:W3CDTF">2020-03-17T07:51:35Z</dcterms:modified>
</cp:coreProperties>
</file>