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18"/>
  </p:notesMasterIdLst>
  <p:sldIdLst>
    <p:sldId id="257" r:id="rId2"/>
    <p:sldId id="258" r:id="rId3"/>
    <p:sldId id="263" r:id="rId4"/>
    <p:sldId id="274" r:id="rId5"/>
    <p:sldId id="264" r:id="rId6"/>
    <p:sldId id="260" r:id="rId7"/>
    <p:sldId id="265" r:id="rId8"/>
    <p:sldId id="266" r:id="rId9"/>
    <p:sldId id="261" r:id="rId10"/>
    <p:sldId id="267" r:id="rId11"/>
    <p:sldId id="269" r:id="rId12"/>
    <p:sldId id="262" r:id="rId13"/>
    <p:sldId id="268" r:id="rId14"/>
    <p:sldId id="273" r:id="rId15"/>
    <p:sldId id="272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Id5HHLJwdCgEzLhMudZRNg==" hashData="Jixac6zYJF0HxigJ/B5HK76jTBbvH4MkwXwLnRYaKcV3RqP7maogwpQj0V5gbrwsOC2fcdw5XUffwEgboiXJ9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507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94" autoAdjust="0"/>
    <p:restoredTop sz="94660"/>
  </p:normalViewPr>
  <p:slideViewPr>
    <p:cSldViewPr>
      <p:cViewPr varScale="1">
        <p:scale>
          <a:sx n="64" d="100"/>
          <a:sy n="64" d="100"/>
        </p:scale>
        <p:origin x="18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B29C-85B0-4CB3-BE34-D79005D73D5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8DD1E-F14B-4B96-AD1E-BC4DFE361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48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8DD1E-F14B-4B96-AD1E-BC4DFE3618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23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9A579A3-C400-4E16-857A-F4DF95D6DA6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A0EB29-FBBE-4393-AE02-F74DFDEBE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45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79A3-C400-4E16-857A-F4DF95D6DA6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EB29-FBBE-4393-AE02-F74DFDEBE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47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79A3-C400-4E16-857A-F4DF95D6DA6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EB29-FBBE-4393-AE02-F74DFDEBE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79A3-C400-4E16-857A-F4DF95D6DA6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EB29-FBBE-4393-AE02-F74DFDEBE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5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9A579A3-C400-4E16-857A-F4DF95D6DA6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CCA0EB29-FBBE-4393-AE02-F74DFDEBE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1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79A3-C400-4E16-857A-F4DF95D6DA6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EB29-FBBE-4393-AE02-F74DFDEBE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4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79A3-C400-4E16-857A-F4DF95D6DA6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EB29-FBBE-4393-AE02-F74DFDEBE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35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79A3-C400-4E16-857A-F4DF95D6DA6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EB29-FBBE-4393-AE02-F74DFDEBE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79A3-C400-4E16-857A-F4DF95D6DA6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EB29-FBBE-4393-AE02-F74DFDEBE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8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579A3-C400-4E16-857A-F4DF95D6DA6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A0EB29-FBBE-4393-AE02-F74DFDEBEC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1193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9A579A3-C400-4E16-857A-F4DF95D6DA6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A0EB29-FBBE-4393-AE02-F74DFDEBEC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511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9A579A3-C400-4E16-857A-F4DF95D6DA66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CA0EB29-FBBE-4393-AE02-F74DFDEBEC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24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Ribbon 3"/>
          <p:cNvSpPr/>
          <p:nvPr/>
        </p:nvSpPr>
        <p:spPr>
          <a:xfrm>
            <a:off x="152400" y="152400"/>
            <a:ext cx="8763000" cy="1447800"/>
          </a:xfrm>
          <a:prstGeom prst="ribbon">
            <a:avLst>
              <a:gd name="adj1" fmla="val 3333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29543" y="685800"/>
            <a:ext cx="4528457" cy="923330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52672" y="5241176"/>
            <a:ext cx="3657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B7E3F0A-709C-4F20-A716-E804E4B7B7E0}"/>
              </a:ext>
            </a:extLst>
          </p:cNvPr>
          <p:cNvSpPr/>
          <p:nvPr/>
        </p:nvSpPr>
        <p:spPr>
          <a:xfrm>
            <a:off x="1524000" y="1752600"/>
            <a:ext cx="6096000" cy="4267200"/>
          </a:xfrm>
          <a:prstGeom prst="cloud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62" y="739914"/>
            <a:ext cx="8671538" cy="707886"/>
          </a:xfrm>
          <a:prstGeom prst="rect">
            <a:avLst/>
          </a:prstGeom>
          <a:solidFill>
            <a:srgbClr val="7030A0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স্তম্ভলেখ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47" y="2286000"/>
            <a:ext cx="905298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76200" y="4038601"/>
            <a:ext cx="8991600" cy="1905000"/>
            <a:chOff x="76200" y="2057400"/>
            <a:chExt cx="8991600" cy="143351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2057400"/>
              <a:ext cx="899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3048000"/>
              <a:ext cx="8308437" cy="442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667000" y="2514600"/>
              <a:ext cx="2514600" cy="440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কিন্তু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৫ম</a:t>
              </a:r>
              <a:r>
                <a:rPr lang="en-US" sz="3200" b="1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atin typeface="NikoshBan" pitchFamily="2" charset="0"/>
                  <a:cs typeface="NikoshBan" pitchFamily="2" charset="0"/>
                </a:rPr>
                <a:t>শ্রেনির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2171698" y="381000"/>
            <a:ext cx="5372102" cy="923330"/>
          </a:xfrm>
          <a:prstGeom prst="rect">
            <a:avLst/>
          </a:prstGeom>
          <a:solidFill>
            <a:srgbClr val="7030A0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1219200" y="1535668"/>
            <a:ext cx="5105399" cy="5005864"/>
            <a:chOff x="1219200" y="1535668"/>
            <a:chExt cx="5105399" cy="5005864"/>
          </a:xfrm>
        </p:grpSpPr>
        <p:grpSp>
          <p:nvGrpSpPr>
            <p:cNvPr id="2" name="Group 1"/>
            <p:cNvGrpSpPr/>
            <p:nvPr/>
          </p:nvGrpSpPr>
          <p:grpSpPr>
            <a:xfrm>
              <a:off x="1905000" y="1828800"/>
              <a:ext cx="4419599" cy="4343400"/>
              <a:chOff x="4038600" y="2133600"/>
              <a:chExt cx="5091545" cy="4514910"/>
            </a:xfrm>
          </p:grpSpPr>
          <p:grpSp>
            <p:nvGrpSpPr>
              <p:cNvPr id="3" name="Group 57"/>
              <p:cNvGrpSpPr/>
              <p:nvPr/>
            </p:nvGrpSpPr>
            <p:grpSpPr>
              <a:xfrm>
                <a:off x="4038600" y="2133600"/>
                <a:ext cx="5029200" cy="4514910"/>
                <a:chOff x="4038600" y="2133600"/>
                <a:chExt cx="5029200" cy="4514910"/>
              </a:xfrm>
            </p:grpSpPr>
            <p:grpSp>
              <p:nvGrpSpPr>
                <p:cNvPr id="11" name="Group 56"/>
                <p:cNvGrpSpPr/>
                <p:nvPr/>
              </p:nvGrpSpPr>
              <p:grpSpPr>
                <a:xfrm>
                  <a:off x="4495800" y="6248400"/>
                  <a:ext cx="4572000" cy="400110"/>
                  <a:chOff x="4495800" y="6248400"/>
                  <a:chExt cx="4572000" cy="400110"/>
                </a:xfrm>
              </p:grpSpPr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4958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4102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3246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2390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81534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</p:grpSp>
            <p:grpSp>
              <p:nvGrpSpPr>
                <p:cNvPr id="12" name="Group 55"/>
                <p:cNvGrpSpPr/>
                <p:nvPr/>
              </p:nvGrpSpPr>
              <p:grpSpPr>
                <a:xfrm>
                  <a:off x="4038600" y="2133600"/>
                  <a:ext cx="381000" cy="4438710"/>
                  <a:chOff x="4038600" y="2133600"/>
                  <a:chExt cx="381000" cy="4438710"/>
                </a:xfrm>
              </p:grpSpPr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4038600" y="5010090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২</a:t>
                    </a:r>
                  </a:p>
                </p:txBody>
              </p:sp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4038600" y="4495800"/>
                    <a:ext cx="381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৩</a:t>
                    </a:r>
                  </a:p>
                </p:txBody>
              </p: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038600" y="5396335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১</a:t>
                    </a:r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038600" y="6172200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০</a:t>
                    </a:r>
                  </a:p>
                </p:txBody>
              </p: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038600" y="3276600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৫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038600" y="2133600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৭</a:t>
                    </a:r>
                  </a:p>
                </p:txBody>
              </p:sp>
            </p:grpSp>
          </p:grpSp>
          <p:sp>
            <p:nvSpPr>
              <p:cNvPr id="4" name="Rectangle 3"/>
              <p:cNvSpPr/>
              <p:nvPr/>
            </p:nvSpPr>
            <p:spPr>
              <a:xfrm>
                <a:off x="4558145" y="2286000"/>
                <a:ext cx="4572000" cy="3886200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60"/>
              <p:cNvGrpSpPr/>
              <p:nvPr/>
            </p:nvGrpSpPr>
            <p:grpSpPr>
              <a:xfrm>
                <a:off x="4572000" y="2286000"/>
                <a:ext cx="4495800" cy="3886200"/>
                <a:chOff x="4572000" y="2286000"/>
                <a:chExt cx="4495800" cy="388620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572000" y="5638800"/>
                  <a:ext cx="914400" cy="533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5410200" y="5105400"/>
                  <a:ext cx="914400" cy="1066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>
                  <a:off x="6324600" y="4572000"/>
                  <a:ext cx="914400" cy="1600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7239000" y="3429000"/>
                  <a:ext cx="914400" cy="2743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8153400" y="2286000"/>
                  <a:ext cx="914400" cy="3886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7" name="TextBox 46"/>
            <p:cNvSpPr txBox="1"/>
            <p:nvPr/>
          </p:nvSpPr>
          <p:spPr>
            <a:xfrm>
              <a:off x="1219200" y="15356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ছাত্র-ছাত্রীদের</a:t>
              </a:r>
              <a:r>
                <a:rPr lang="en-US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endPara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24200" y="61722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জমা</a:t>
              </a:r>
              <a:r>
                <a:rPr lang="en-US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দেওয়ার</a:t>
              </a:r>
              <a:r>
                <a:rPr lang="en-US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endPara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7200" y="1676400"/>
            <a:ext cx="3581400" cy="4035228"/>
            <a:chOff x="3429000" y="2438400"/>
            <a:chExt cx="4114800" cy="3097926"/>
          </a:xfrm>
        </p:grpSpPr>
        <p:sp>
          <p:nvSpPr>
            <p:cNvPr id="5" name="TextBox 4"/>
            <p:cNvSpPr txBox="1"/>
            <p:nvPr/>
          </p:nvSpPr>
          <p:spPr>
            <a:xfrm>
              <a:off x="3467100" y="2438400"/>
              <a:ext cx="4038600" cy="677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000" dirty="0">
                  <a:latin typeface="NikoshBan" pitchFamily="2" charset="0"/>
                  <a:cs typeface="NikoshBan" pitchFamily="2" charset="0"/>
                </a:rPr>
                <a:t>পঞ্চম শ্রেনির ছাত্র-ছাত্রীদের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000" dirty="0">
                  <a:latin typeface="NikoshBan" pitchFamily="2" charset="0"/>
                  <a:cs typeface="NikoshBan" pitchFamily="2" charset="0"/>
                </a:rPr>
                <a:t>বাড়ীর কাজ জমাদেয়ার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000" dirty="0">
                  <a:latin typeface="NikoshBan" pitchFamily="2" charset="0"/>
                  <a:cs typeface="NikoshBan" pitchFamily="2" charset="0"/>
                </a:rPr>
                <a:t>সারণি</a:t>
              </a:r>
              <a:endParaRPr lang="en-US" sz="2000" dirty="0" err="1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6" name="Group 32"/>
            <p:cNvGrpSpPr/>
            <p:nvPr/>
          </p:nvGrpSpPr>
          <p:grpSpPr>
            <a:xfrm>
              <a:off x="3429000" y="3200400"/>
              <a:ext cx="4114800" cy="2335926"/>
              <a:chOff x="3429000" y="3200400"/>
              <a:chExt cx="4114800" cy="2335926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429000" y="3200400"/>
                <a:ext cx="2819400" cy="266858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as-IN" sz="2000" dirty="0">
                    <a:latin typeface="NikoshBan" pitchFamily="2" charset="0"/>
                    <a:cs typeface="NikoshBan" pitchFamily="2" charset="0"/>
                  </a:rPr>
                  <a:t>জমাদেওয়ার শ্রেণি ব্যাবধান </a:t>
                </a:r>
                <a:endParaRPr lang="en-US" sz="2000" dirty="0" err="1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248400" y="3200400"/>
                <a:ext cx="1295400" cy="266858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s-IN" sz="2000" dirty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endParaRPr lang="en-US" sz="2000" dirty="0" err="1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9" name="Group 25"/>
              <p:cNvGrpSpPr/>
              <p:nvPr/>
            </p:nvGrpSpPr>
            <p:grpSpPr>
              <a:xfrm>
                <a:off x="3429000" y="3593068"/>
                <a:ext cx="2819400" cy="1943258"/>
                <a:chOff x="3429000" y="3593068"/>
                <a:chExt cx="2819400" cy="1943258"/>
              </a:xfrm>
            </p:grpSpPr>
            <p:sp>
              <p:nvSpPr>
                <p:cNvPr id="15" name="TextBox 14"/>
                <p:cNvSpPr txBox="1"/>
                <p:nvPr/>
              </p:nvSpPr>
              <p:spPr>
                <a:xfrm>
                  <a:off x="3429000" y="3593068"/>
                  <a:ext cx="2819400" cy="26685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as-IN" sz="2000" dirty="0">
                      <a:latin typeface="NikoshBan" pitchFamily="2" charset="0"/>
                      <a:cs typeface="NikoshBan" pitchFamily="2" charset="0"/>
                    </a:rPr>
                    <a:t>৫-৯</a:t>
                  </a:r>
                  <a:endParaRPr lang="en-US" sz="2000" dirty="0" err="1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429000" y="4012168"/>
                  <a:ext cx="2819400" cy="26685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10-14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429000" y="4431268"/>
                  <a:ext cx="2819400" cy="26685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15-19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429000" y="4850368"/>
                  <a:ext cx="2819400" cy="26685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20-24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429000" y="5269468"/>
                  <a:ext cx="2819400" cy="266858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25-29</a:t>
                  </a:r>
                </a:p>
              </p:txBody>
            </p:sp>
          </p:grpSp>
          <p:sp>
            <p:nvSpPr>
              <p:cNvPr id="10" name="TextBox 9"/>
              <p:cNvSpPr txBox="1"/>
              <p:nvPr/>
            </p:nvSpPr>
            <p:spPr>
              <a:xfrm>
                <a:off x="6248400" y="3593068"/>
                <a:ext cx="1295400" cy="266858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248400" y="4012168"/>
                <a:ext cx="1295400" cy="266858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1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48400" y="4431268"/>
                <a:ext cx="1295400" cy="266858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48400" y="4850368"/>
                <a:ext cx="1295400" cy="266858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248400" y="5269468"/>
                <a:ext cx="1295400" cy="266858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7</a:t>
                </a:r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4191000" y="1676400"/>
            <a:ext cx="4495800" cy="4495800"/>
            <a:chOff x="1219200" y="1535668"/>
            <a:chExt cx="5105399" cy="4974010"/>
          </a:xfrm>
        </p:grpSpPr>
        <p:grpSp>
          <p:nvGrpSpPr>
            <p:cNvPr id="21" name="Group 1"/>
            <p:cNvGrpSpPr/>
            <p:nvPr/>
          </p:nvGrpSpPr>
          <p:grpSpPr>
            <a:xfrm>
              <a:off x="1905000" y="1828800"/>
              <a:ext cx="4419599" cy="4299004"/>
              <a:chOff x="4038600" y="2133600"/>
              <a:chExt cx="5091545" cy="4468761"/>
            </a:xfrm>
          </p:grpSpPr>
          <p:grpSp>
            <p:nvGrpSpPr>
              <p:cNvPr id="24" name="Group 57"/>
              <p:cNvGrpSpPr/>
              <p:nvPr/>
            </p:nvGrpSpPr>
            <p:grpSpPr>
              <a:xfrm>
                <a:off x="4038600" y="2133600"/>
                <a:ext cx="5029200" cy="4468761"/>
                <a:chOff x="4038600" y="2133600"/>
                <a:chExt cx="5029200" cy="4468761"/>
              </a:xfrm>
            </p:grpSpPr>
            <p:grpSp>
              <p:nvGrpSpPr>
                <p:cNvPr id="32" name="Group 56"/>
                <p:cNvGrpSpPr/>
                <p:nvPr/>
              </p:nvGrpSpPr>
              <p:grpSpPr>
                <a:xfrm>
                  <a:off x="4555614" y="6140088"/>
                  <a:ext cx="4512186" cy="462273"/>
                  <a:chOff x="4555614" y="6140088"/>
                  <a:chExt cx="4512186" cy="462273"/>
                </a:xfrm>
              </p:grpSpPr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4555614" y="6143244"/>
                    <a:ext cx="914400" cy="350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5460044" y="6140088"/>
                    <a:ext cx="914400" cy="353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6414320" y="6140088"/>
                    <a:ext cx="914400" cy="353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7328518" y="6140088"/>
                    <a:ext cx="914400" cy="353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8153400" y="6248400"/>
                    <a:ext cx="914400" cy="3539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4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</p:grpSp>
            <p:grpSp>
              <p:nvGrpSpPr>
                <p:cNvPr id="33" name="Group 55"/>
                <p:cNvGrpSpPr/>
                <p:nvPr/>
              </p:nvGrpSpPr>
              <p:grpSpPr>
                <a:xfrm>
                  <a:off x="4038600" y="2133600"/>
                  <a:ext cx="381000" cy="4467361"/>
                  <a:chOff x="4038600" y="2133600"/>
                  <a:chExt cx="381000" cy="4467361"/>
                </a:xfrm>
              </p:grpSpPr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4038600" y="5010088"/>
                    <a:ext cx="304800" cy="4287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NikoshBan" pitchFamily="2" charset="0"/>
                        <a:cs typeface="NikoshBan" pitchFamily="2" charset="0"/>
                      </a:rPr>
                      <a:t>২</a:t>
                    </a:r>
                  </a:p>
                </p:txBody>
              </p:sp>
              <p:sp>
                <p:nvSpPr>
                  <p:cNvPr id="35" name="TextBox 13"/>
                  <p:cNvSpPr txBox="1"/>
                  <p:nvPr/>
                </p:nvSpPr>
                <p:spPr>
                  <a:xfrm>
                    <a:off x="4038600" y="4495801"/>
                    <a:ext cx="381000" cy="4287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NikoshBan" pitchFamily="2" charset="0"/>
                        <a:cs typeface="NikoshBan" pitchFamily="2" charset="0"/>
                      </a:rPr>
                      <a:t>৩</a:t>
                    </a:r>
                  </a:p>
                </p:txBody>
              </p:sp>
              <p:sp>
                <p:nvSpPr>
                  <p:cNvPr id="36" name="TextBox 14"/>
                  <p:cNvSpPr txBox="1"/>
                  <p:nvPr/>
                </p:nvSpPr>
                <p:spPr>
                  <a:xfrm>
                    <a:off x="4038600" y="5396334"/>
                    <a:ext cx="304800" cy="4287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NikoshBan" pitchFamily="2" charset="0"/>
                        <a:cs typeface="NikoshBan" pitchFamily="2" charset="0"/>
                      </a:rPr>
                      <a:t>১</a:t>
                    </a:r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4038600" y="6172200"/>
                    <a:ext cx="304800" cy="4287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NikoshBan" pitchFamily="2" charset="0"/>
                        <a:cs typeface="NikoshBan" pitchFamily="2" charset="0"/>
                      </a:rPr>
                      <a:t>০</a:t>
                    </a:r>
                  </a:p>
                </p:txBody>
              </p:sp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4038600" y="3276600"/>
                    <a:ext cx="304800" cy="4287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NikoshBan" pitchFamily="2" charset="0"/>
                        <a:cs typeface="NikoshBan" pitchFamily="2" charset="0"/>
                      </a:rPr>
                      <a:t>৫</a:t>
                    </a:r>
                  </a:p>
                </p:txBody>
              </p:sp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4038600" y="2133600"/>
                    <a:ext cx="304800" cy="42876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dirty="0">
                        <a:latin typeface="NikoshBan" pitchFamily="2" charset="0"/>
                        <a:cs typeface="NikoshBan" pitchFamily="2" charset="0"/>
                      </a:rPr>
                      <a:t>৭</a:t>
                    </a:r>
                  </a:p>
                </p:txBody>
              </p:sp>
            </p:grpSp>
          </p:grpSp>
          <p:sp>
            <p:nvSpPr>
              <p:cNvPr id="25" name="Rectangle 24"/>
              <p:cNvSpPr/>
              <p:nvPr/>
            </p:nvSpPr>
            <p:spPr>
              <a:xfrm>
                <a:off x="4558145" y="2286000"/>
                <a:ext cx="4572000" cy="3886200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grpSp>
            <p:nvGrpSpPr>
              <p:cNvPr id="26" name="Group 60"/>
              <p:cNvGrpSpPr/>
              <p:nvPr/>
            </p:nvGrpSpPr>
            <p:grpSpPr>
              <a:xfrm>
                <a:off x="4572000" y="2286000"/>
                <a:ext cx="4495800" cy="3886200"/>
                <a:chOff x="4572000" y="2286000"/>
                <a:chExt cx="4495800" cy="3886200"/>
              </a:xfrm>
            </p:grpSpPr>
            <p:sp>
              <p:nvSpPr>
                <p:cNvPr id="27" name="Rectangle 5"/>
                <p:cNvSpPr/>
                <p:nvPr/>
              </p:nvSpPr>
              <p:spPr>
                <a:xfrm>
                  <a:off x="4572000" y="5638800"/>
                  <a:ext cx="914400" cy="533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5410200" y="5105400"/>
                  <a:ext cx="914400" cy="1066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29" name="Rectangle 7"/>
                <p:cNvSpPr/>
                <p:nvPr/>
              </p:nvSpPr>
              <p:spPr>
                <a:xfrm>
                  <a:off x="6324600" y="4572000"/>
                  <a:ext cx="914400" cy="1600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0" name="Rectangle 29"/>
                <p:cNvSpPr/>
                <p:nvPr/>
              </p:nvSpPr>
              <p:spPr>
                <a:xfrm>
                  <a:off x="7239000" y="3429000"/>
                  <a:ext cx="914400" cy="2743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8153400" y="2286000"/>
                  <a:ext cx="914400" cy="3886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/>
                </a:p>
              </p:txBody>
            </p:sp>
          </p:grpSp>
        </p:grpSp>
        <p:sp>
          <p:nvSpPr>
            <p:cNvPr id="22" name="TextBox 21"/>
            <p:cNvSpPr txBox="1"/>
            <p:nvPr/>
          </p:nvSpPr>
          <p:spPr>
            <a:xfrm>
              <a:off x="1219200" y="1535668"/>
              <a:ext cx="1676400" cy="33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ছাত্র-ছাত্রীদের</a:t>
              </a:r>
              <a:r>
                <a:rPr lang="en-US" sz="1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endParaRPr lang="en-US" sz="1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76779" y="6172200"/>
              <a:ext cx="2328621" cy="33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1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জমা</a:t>
              </a:r>
              <a:r>
                <a:rPr lang="en-US" sz="1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দেওয়ার</a:t>
              </a:r>
              <a:r>
                <a:rPr lang="en-US" sz="1200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200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endParaRPr lang="en-US" sz="1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1828800" y="304800"/>
            <a:ext cx="5805241" cy="1015663"/>
          </a:xfrm>
          <a:prstGeom prst="rect">
            <a:avLst/>
          </a:prstGeom>
          <a:solidFill>
            <a:srgbClr val="7030A0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04800"/>
            <a:ext cx="7796134" cy="707886"/>
          </a:xfrm>
          <a:prstGeom prst="rect">
            <a:avLst/>
          </a:prstGeom>
          <a:solidFill>
            <a:srgbClr val="7030A0">
              <a:alpha val="3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কাগজে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আঁকি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990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আয়তলেখ অংকনের পদ্ধতিঃ</a:t>
            </a:r>
            <a:endParaRPr lang="en-US" sz="3200" dirty="0" err="1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478459"/>
            <a:ext cx="8092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◊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আনুভূমিক অক্ষ বরাবর প্রতি ৫ ঘর পর পর দাগ দিয়ে চিহ্নিত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করি।  </a:t>
            </a:r>
            <a:endParaRPr lang="en-US" sz="3200" dirty="0" err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2427982"/>
            <a:ext cx="7863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◊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খাড়া অক্ষ বরাবর শিক্ষার্থীদের সংখ্যা চিহ্নিত করার জন্য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দাগ দেই, যেন সকল সংখ্যা লেখচিত্রে থাকে। </a:t>
            </a:r>
            <a:endParaRPr lang="en-US" sz="3200" dirty="0" err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35052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◊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আয়তক্ষেত্র অংকন করি যার প্রস্থে শ্রেণি ব্যাবধান এবং       </a:t>
            </a: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   উচ্চতায় শিক্ষাওর্থীর সংখ্যা থাকবে। </a:t>
            </a:r>
            <a:endParaRPr lang="en-US" sz="3200" dirty="0" err="1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53340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◊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এই আয়তক্ষেত্রগুলোর পরস্পরের মাঝে কোনো ফাঁক থাকবে না।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4648200"/>
            <a:ext cx="3886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মনে রাখতে হবে,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repeatCount="indefinite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3.7037E-7 L 3.33333E-6 -0.07222 " pathEditMode="relative" rAng="0" ptsTypes="AA">
                                      <p:cBhvr>
                                        <p:cTn id="6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  <p:bldP spid="11" grpId="0"/>
      <p:bldP spid="7" grpId="0"/>
      <p:bldP spid="8" grpId="0"/>
      <p:bldP spid="8" grpId="1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 136"/>
          <p:cNvGrpSpPr/>
          <p:nvPr/>
        </p:nvGrpSpPr>
        <p:grpSpPr>
          <a:xfrm>
            <a:off x="1226817" y="76200"/>
            <a:ext cx="7315203" cy="6477000"/>
            <a:chOff x="990596" y="76200"/>
            <a:chExt cx="7315203" cy="6477000"/>
          </a:xfrm>
        </p:grpSpPr>
        <p:grpSp>
          <p:nvGrpSpPr>
            <p:cNvPr id="77" name="Group 76"/>
            <p:cNvGrpSpPr/>
            <p:nvPr/>
          </p:nvGrpSpPr>
          <p:grpSpPr>
            <a:xfrm>
              <a:off x="990596" y="762000"/>
              <a:ext cx="7315203" cy="5791200"/>
              <a:chOff x="304800" y="609600"/>
              <a:chExt cx="7315200" cy="57912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1685030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1823053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961076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099099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237122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2375145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2513168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2651191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2789214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2927237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3065260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203283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341306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479329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3617352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3755375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3893398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031421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4169444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307467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4445490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4583513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4721536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4859559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4997582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5135605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273628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5549674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5411651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5687697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5825720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5963743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101766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239789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377812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15835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653858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791881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929904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7067927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7205950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7343973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481996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7620000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304800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442823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80846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718869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856892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994915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132938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1270961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408984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1547007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 rot="16200000">
              <a:off x="1752598" y="-1"/>
              <a:ext cx="5791200" cy="7315202"/>
              <a:chOff x="1270961" y="609597"/>
              <a:chExt cx="5796966" cy="5791203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1685030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823053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961076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2099099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2237122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2375145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2513168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2651191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2789214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2927237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3065260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3203283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3341306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3479329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3617352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3755375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3893398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4031421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4169444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4307467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>
                <a:off x="4445490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4583513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4703375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4859559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4997582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5135618" y="609597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5273628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5549674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5411651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5687697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>
                <a:off x="5825720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5963743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6101766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239789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6377812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6515835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6653858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6791881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6929904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7067927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1270961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>
                <a:off x="1408984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>
                <a:off x="1547007" y="609600"/>
                <a:ext cx="0" cy="57912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TextBox 133"/>
            <p:cNvSpPr txBox="1"/>
            <p:nvPr/>
          </p:nvSpPr>
          <p:spPr>
            <a:xfrm>
              <a:off x="1882698" y="76200"/>
              <a:ext cx="5530999" cy="523220"/>
            </a:xfrm>
            <a:prstGeom prst="rect">
              <a:avLst/>
            </a:prstGeom>
            <a:solidFill>
              <a:srgbClr val="7030A0">
                <a:alpha val="39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এবার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নিজ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খাতায়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ছক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কাগজে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আয়তলেখ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আঁকি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4238699" y="5602665"/>
            <a:ext cx="3861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.      .      .      .      .      .</a:t>
            </a:r>
          </a:p>
        </p:txBody>
      </p:sp>
      <p:sp>
        <p:nvSpPr>
          <p:cNvPr id="122" name="TextBox 121"/>
          <p:cNvSpPr txBox="1"/>
          <p:nvPr/>
        </p:nvSpPr>
        <p:spPr>
          <a:xfrm rot="16200000">
            <a:off x="868382" y="3093423"/>
            <a:ext cx="5496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.      .      .      .      .      .       .       .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3707930" y="5989320"/>
            <a:ext cx="414066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7173730" y="899884"/>
            <a:ext cx="659630" cy="5066576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6484118" y="3938812"/>
            <a:ext cx="659630" cy="2027647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5794506" y="2537094"/>
            <a:ext cx="659630" cy="3429365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/>
        </p:nvSpPr>
        <p:spPr>
          <a:xfrm>
            <a:off x="5104894" y="5302198"/>
            <a:ext cx="659630" cy="664261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4422902" y="4637452"/>
            <a:ext cx="659630" cy="1329008"/>
          </a:xfrm>
          <a:prstGeom prst="rect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417570" y="578762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0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3417570" y="5029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1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3417570" y="4419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2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417570" y="372618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3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3417570" y="30480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4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417570" y="233934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5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3417570" y="152804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6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3417570" y="7355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4445285" y="6057900"/>
            <a:ext cx="698951" cy="305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5-9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5136615" y="6057900"/>
            <a:ext cx="698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10-14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5866047" y="6057900"/>
            <a:ext cx="698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15-19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6564844" y="6057900"/>
            <a:ext cx="698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20-24 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7195369" y="6057900"/>
            <a:ext cx="6989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NikoshBan" pitchFamily="2" charset="0"/>
                <a:cs typeface="NikoshBan" pitchFamily="2" charset="0"/>
              </a:rPr>
              <a:t>25-29</a:t>
            </a:r>
          </a:p>
        </p:txBody>
      </p:sp>
      <p:sp>
        <p:nvSpPr>
          <p:cNvPr id="160" name="TextBox 159"/>
          <p:cNvSpPr txBox="1"/>
          <p:nvPr/>
        </p:nvSpPr>
        <p:spPr>
          <a:xfrm rot="16200000">
            <a:off x="2446467" y="13463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ছাত্র-ছাত্রীদের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5097780" y="62103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endParaRPr lang="en-US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52400" y="2353269"/>
            <a:ext cx="2462653" cy="3719900"/>
            <a:chOff x="3429000" y="2566135"/>
            <a:chExt cx="4178163" cy="2697728"/>
          </a:xfrm>
          <a:solidFill>
            <a:schemeClr val="bg1">
              <a:lumMod val="75000"/>
            </a:schemeClr>
          </a:solidFill>
        </p:grpSpPr>
        <p:sp>
          <p:nvSpPr>
            <p:cNvPr id="163" name="TextBox 162"/>
            <p:cNvSpPr txBox="1"/>
            <p:nvPr/>
          </p:nvSpPr>
          <p:spPr>
            <a:xfrm>
              <a:off x="3441667" y="2566135"/>
              <a:ext cx="4165496" cy="66961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b="1" dirty="0">
                  <a:latin typeface="NikoshBan" pitchFamily="2" charset="0"/>
                  <a:cs typeface="NikoshBan" pitchFamily="2" charset="0"/>
                </a:rPr>
                <a:t>পঞ্চম শ্রেনির ছাত্র-ছাত্রীদের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b="1" dirty="0">
                  <a:latin typeface="NikoshBan" pitchFamily="2" charset="0"/>
                  <a:cs typeface="NikoshBan" pitchFamily="2" charset="0"/>
                </a:rPr>
                <a:t>বাড়ীর কাজ জমাদেয়ার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b="1" dirty="0">
                  <a:latin typeface="NikoshBan" pitchFamily="2" charset="0"/>
                  <a:cs typeface="NikoshBan" pitchFamily="2" charset="0"/>
                </a:rPr>
                <a:t>সারণি</a:t>
              </a:r>
              <a:endParaRPr lang="en-US" b="1" dirty="0" err="1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64" name="Group 32"/>
            <p:cNvGrpSpPr/>
            <p:nvPr/>
          </p:nvGrpSpPr>
          <p:grpSpPr>
            <a:xfrm>
              <a:off x="3429000" y="3200400"/>
              <a:ext cx="4114800" cy="2063463"/>
              <a:chOff x="3429000" y="3200400"/>
              <a:chExt cx="4114800" cy="2063463"/>
            </a:xfrm>
            <a:grpFill/>
          </p:grpSpPr>
          <p:sp>
            <p:nvSpPr>
              <p:cNvPr id="165" name="TextBox 164"/>
              <p:cNvSpPr txBox="1"/>
              <p:nvPr/>
            </p:nvSpPr>
            <p:spPr>
              <a:xfrm>
                <a:off x="3429000" y="3200400"/>
                <a:ext cx="2819399" cy="468729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b="1" dirty="0">
                    <a:latin typeface="NikoshBan" pitchFamily="2" charset="0"/>
                    <a:cs typeface="NikoshBan" pitchFamily="2" charset="0"/>
                  </a:rPr>
                  <a:t>জমাদেওয়ার 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>
                    <a:latin typeface="NikoshBan" pitchFamily="2" charset="0"/>
                    <a:cs typeface="NikoshBan" pitchFamily="2" charset="0"/>
                  </a:rPr>
                  <a:t>শ্রেণি ব্যাবধান </a:t>
                </a:r>
                <a:endParaRPr lang="en-US" b="1" dirty="0" err="1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6248399" y="3200400"/>
                <a:ext cx="1295401" cy="468729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900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as-IN" b="1" dirty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endParaRPr lang="en-US" b="1" dirty="0"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900" b="1" dirty="0" err="1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67" name="Group 25"/>
              <p:cNvGrpSpPr/>
              <p:nvPr/>
            </p:nvGrpSpPr>
            <p:grpSpPr>
              <a:xfrm>
                <a:off x="3429000" y="3593068"/>
                <a:ext cx="2819400" cy="1670795"/>
                <a:chOff x="3429000" y="3593068"/>
                <a:chExt cx="2819400" cy="1670795"/>
              </a:xfrm>
              <a:grpFill/>
            </p:grpSpPr>
            <p:sp>
              <p:nvSpPr>
                <p:cNvPr id="173" name="TextBox 172"/>
                <p:cNvSpPr txBox="1"/>
                <p:nvPr/>
              </p:nvSpPr>
              <p:spPr>
                <a:xfrm>
                  <a:off x="3429000" y="3593068"/>
                  <a:ext cx="2819400" cy="334093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s-IN" b="1" dirty="0">
                      <a:latin typeface="NikoshBan" pitchFamily="2" charset="0"/>
                      <a:cs typeface="NikoshBan" pitchFamily="2" charset="0"/>
                    </a:rPr>
                    <a:t>৫-৯</a:t>
                  </a:r>
                  <a:endParaRPr lang="en-US" b="1" dirty="0" err="1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3429000" y="3926773"/>
                  <a:ext cx="2819400" cy="334093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NikoshBan" pitchFamily="2" charset="0"/>
                      <a:cs typeface="NikoshBan" pitchFamily="2" charset="0"/>
                    </a:rPr>
                    <a:t>10-14</a:t>
                  </a:r>
                </a:p>
              </p:txBody>
            </p:sp>
            <p:sp>
              <p:nvSpPr>
                <p:cNvPr id="175" name="TextBox 174"/>
                <p:cNvSpPr txBox="1"/>
                <p:nvPr/>
              </p:nvSpPr>
              <p:spPr>
                <a:xfrm>
                  <a:off x="3429000" y="4261344"/>
                  <a:ext cx="2819400" cy="334093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NikoshBan" pitchFamily="2" charset="0"/>
                      <a:cs typeface="NikoshBan" pitchFamily="2" charset="0"/>
                    </a:rPr>
                    <a:t>15-19</a:t>
                  </a:r>
                </a:p>
              </p:txBody>
            </p:sp>
            <p:sp>
              <p:nvSpPr>
                <p:cNvPr id="176" name="TextBox 175"/>
                <p:cNvSpPr txBox="1"/>
                <p:nvPr/>
              </p:nvSpPr>
              <p:spPr>
                <a:xfrm>
                  <a:off x="3429000" y="4595437"/>
                  <a:ext cx="2819400" cy="334093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NikoshBan" pitchFamily="2" charset="0"/>
                      <a:cs typeface="NikoshBan" pitchFamily="2" charset="0"/>
                    </a:rPr>
                    <a:t>20-24</a:t>
                  </a:r>
                </a:p>
              </p:txBody>
            </p:sp>
            <p:sp>
              <p:nvSpPr>
                <p:cNvPr id="177" name="TextBox 176"/>
                <p:cNvSpPr txBox="1"/>
                <p:nvPr/>
              </p:nvSpPr>
              <p:spPr>
                <a:xfrm>
                  <a:off x="3429000" y="4929770"/>
                  <a:ext cx="2819400" cy="334093"/>
                </a:xfrm>
                <a:prstGeom prst="rect">
                  <a:avLst/>
                </a:prstGeom>
                <a:grp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latin typeface="NikoshBan" pitchFamily="2" charset="0"/>
                      <a:cs typeface="NikoshBan" pitchFamily="2" charset="0"/>
                    </a:rPr>
                    <a:t>25-29</a:t>
                  </a:r>
                </a:p>
              </p:txBody>
            </p:sp>
          </p:grpSp>
          <p:sp>
            <p:nvSpPr>
              <p:cNvPr id="168" name="TextBox 167"/>
              <p:cNvSpPr txBox="1"/>
              <p:nvPr/>
            </p:nvSpPr>
            <p:spPr>
              <a:xfrm>
                <a:off x="6248399" y="3593068"/>
                <a:ext cx="1295401" cy="334093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sp>
            <p:nvSpPr>
              <p:cNvPr id="169" name="TextBox 168"/>
              <p:cNvSpPr txBox="1"/>
              <p:nvPr/>
            </p:nvSpPr>
            <p:spPr>
              <a:xfrm>
                <a:off x="6248399" y="3926774"/>
                <a:ext cx="1295401" cy="334093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1</a:t>
                </a: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6248399" y="4261344"/>
                <a:ext cx="1295401" cy="334093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6248399" y="4595435"/>
                <a:ext cx="1295401" cy="334093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172" name="TextBox 171"/>
              <p:cNvSpPr txBox="1"/>
              <p:nvPr/>
            </p:nvSpPr>
            <p:spPr>
              <a:xfrm>
                <a:off x="6248399" y="4929768"/>
                <a:ext cx="1295401" cy="334093"/>
              </a:xfrm>
              <a:prstGeom prst="rect">
                <a:avLst/>
              </a:prstGeom>
              <a:grp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NikoshBan" pitchFamily="2" charset="0"/>
                    <a:cs typeface="NikoshBan" pitchFamily="2" charset="0"/>
                  </a:rPr>
                  <a:t>7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107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build="p"/>
      <p:bldP spid="122" grpId="0"/>
      <p:bldP spid="54" grpId="0" animBg="1"/>
      <p:bldP spid="123" grpId="0" animBg="1"/>
      <p:bldP spid="124" grpId="0" animBg="1"/>
      <p:bldP spid="125" grpId="0" animBg="1"/>
      <p:bldP spid="126" grpId="0" animBg="1"/>
      <p:bldP spid="57" grpId="0"/>
      <p:bldP spid="127" grpId="0"/>
      <p:bldP spid="128" grpId="0"/>
      <p:bldP spid="129" grpId="0"/>
      <p:bldP spid="133" grpId="0"/>
      <p:bldP spid="135" grpId="0"/>
      <p:bldP spid="136" grpId="0"/>
      <p:bldP spid="138" grpId="0"/>
      <p:bldP spid="155" grpId="0"/>
      <p:bldP spid="156" grpId="0"/>
      <p:bldP spid="157" grpId="0"/>
      <p:bldP spid="158" grpId="0"/>
      <p:bldP spid="159" grpId="0"/>
      <p:bldP spid="160" grpId="0"/>
      <p:bldP spid="16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21519"/>
            <a:ext cx="4191000" cy="18620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15850"/>
            <a:ext cx="876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আয়তলেখ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নিম্নের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সংখ্যাগুলো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533400" y="4233208"/>
            <a:ext cx="7848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১০-১৫, ১৫-২০, ২০-২৫, ২৫-৩০, ৩০-৪০, ৪০-৫০, ৫০-৬০, ৬০-৭০</a:t>
            </a:r>
          </a:p>
        </p:txBody>
      </p:sp>
    </p:spTree>
    <p:extLst>
      <p:ext uri="{BB962C8B-B14F-4D97-AF65-F5344CB8AC3E}">
        <p14:creationId xmlns:p14="http://schemas.microsoft.com/office/powerpoint/2010/main" val="3173738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053E1-8DA0-470E-8C7A-52A01C77F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85800"/>
            <a:ext cx="6780546" cy="3810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C689ED-06C5-4FEC-B1D1-E613C57565D0}"/>
              </a:ext>
            </a:extLst>
          </p:cNvPr>
          <p:cNvSpPr txBox="1"/>
          <p:nvPr/>
        </p:nvSpPr>
        <p:spPr>
          <a:xfrm>
            <a:off x="1905000" y="4800600"/>
            <a:ext cx="5410200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hool border clipart black and white vector black and white stock Images of Bamboo Border Black And White - #SpaceHero vector black and white 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71450"/>
            <a:ext cx="9525000" cy="726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90850" y="395585"/>
            <a:ext cx="3276600" cy="11079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7015" y="2438400"/>
            <a:ext cx="1676400" cy="1524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59875" y="1676400"/>
            <a:ext cx="2514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1" y="4273659"/>
            <a:ext cx="37338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মো: ইমরান হোসেইন চৌধুরী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কালিনগর স: প্রা: বিদ্যালয়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কানাইঘাট, সিলেট।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53534" y="1756330"/>
            <a:ext cx="25146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5714" y="4142869"/>
            <a:ext cx="3733800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শ্রেণি: পঞ্চম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বিষয়: প্রাথমিক গণিত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পাঠ: উপাত্ত বিন্যস্থকরণ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পাঠ্যাংশ: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সারণি ও লেখচিত্রের ব্যবহার।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সময়: ৪০ মিনিট</a:t>
            </a:r>
          </a:p>
        </p:txBody>
      </p:sp>
      <p:pic>
        <p:nvPicPr>
          <p:cNvPr id="1028" name="Picture 4" descr="Image result for boo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34" y="2478709"/>
            <a:ext cx="2438398" cy="148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495800" y="2071047"/>
            <a:ext cx="0" cy="378270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629150" y="2120900"/>
            <a:ext cx="0" cy="3782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81500" y="2133600"/>
            <a:ext cx="0" cy="3782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97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45000" contrast="-73000"/>
          </a:blip>
          <a:srcRect/>
          <a:stretch>
            <a:fillRect/>
          </a:stretch>
        </p:blipFill>
        <p:spPr bwMode="auto">
          <a:xfrm>
            <a:off x="0" y="5250712"/>
            <a:ext cx="9144000" cy="15310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2286000" y="335340"/>
            <a:ext cx="40386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9600" dirty="0" err="1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81C859-BE4E-40F8-BD8F-5F465BA4E0F5}"/>
              </a:ext>
            </a:extLst>
          </p:cNvPr>
          <p:cNvSpPr txBox="1"/>
          <p:nvPr/>
        </p:nvSpPr>
        <p:spPr>
          <a:xfrm flipH="1">
            <a:off x="419100" y="2249944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২৬.১.১ প্রদত্ত অবিন্যস্ত উপাত্তকে বিন্যস্ত করতে পারবে।</a:t>
            </a:r>
          </a:p>
          <a:p>
            <a:r>
              <a:rPr lang="bn-IN" sz="48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২৬.২.১ জনসংখ্যাভিত্তিক উপাত্ত থেকে লেখচিত্র আকঁতে পারবে।</a:t>
            </a:r>
            <a:endParaRPr lang="en-US" sz="4800" dirty="0" err="1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1628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দেখিঃ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552954"/>
              </p:ext>
            </p:extLst>
          </p:nvPr>
        </p:nvGraphicFramePr>
        <p:xfrm>
          <a:off x="2940050" y="3209925"/>
          <a:ext cx="3265488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ackager Shell Object" showAsIcon="1" r:id="rId3" imgW="3265560" imgH="437760" progId="Package">
                  <p:embed/>
                </p:oleObj>
              </mc:Choice>
              <mc:Fallback>
                <p:oleObj name="Packager Shell Object" showAsIcon="1" r:id="rId3" imgW="326556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0050" y="3209925"/>
                        <a:ext cx="3265488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306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04800" y="1903751"/>
            <a:ext cx="3505200" cy="4289693"/>
            <a:chOff x="3429000" y="2438400"/>
            <a:chExt cx="4114800" cy="3122292"/>
          </a:xfrm>
        </p:grpSpPr>
        <p:sp>
          <p:nvSpPr>
            <p:cNvPr id="4" name="TextBox 3"/>
            <p:cNvSpPr txBox="1"/>
            <p:nvPr/>
          </p:nvSpPr>
          <p:spPr>
            <a:xfrm>
              <a:off x="3467100" y="2438400"/>
              <a:ext cx="4038600" cy="739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000" dirty="0">
                  <a:latin typeface="NikoshBan" pitchFamily="2" charset="0"/>
                  <a:cs typeface="NikoshBan" pitchFamily="2" charset="0"/>
                </a:rPr>
                <a:t>পঞ্চম শ্রেনির ছাত্র-ছাত্রীদের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000" dirty="0">
                  <a:latin typeface="NikoshBan" pitchFamily="2" charset="0"/>
                  <a:cs typeface="NikoshBan" pitchFamily="2" charset="0"/>
                </a:rPr>
                <a:t>বাড়ীর কাজ জমাদেয়ার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000" dirty="0">
                  <a:latin typeface="NikoshBan" pitchFamily="2" charset="0"/>
                  <a:cs typeface="NikoshBan" pitchFamily="2" charset="0"/>
                </a:rPr>
                <a:t>সারণি</a:t>
              </a:r>
              <a:endParaRPr lang="en-US" sz="2000" dirty="0" err="1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5" name="Group 32"/>
            <p:cNvGrpSpPr/>
            <p:nvPr/>
          </p:nvGrpSpPr>
          <p:grpSpPr>
            <a:xfrm>
              <a:off x="3429000" y="3200400"/>
              <a:ext cx="4114800" cy="2360292"/>
              <a:chOff x="3429000" y="3200400"/>
              <a:chExt cx="4114800" cy="2360292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429000" y="3200400"/>
                <a:ext cx="2819400" cy="29122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as-IN" sz="2000" dirty="0">
                    <a:latin typeface="NikoshBan" pitchFamily="2" charset="0"/>
                    <a:cs typeface="NikoshBan" pitchFamily="2" charset="0"/>
                  </a:rPr>
                  <a:t>জমাদেওয়ার শ্রেণি ব্যাবধান </a:t>
                </a:r>
                <a:endParaRPr lang="en-US" sz="2000" dirty="0" err="1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248400" y="3200400"/>
                <a:ext cx="1295400" cy="29122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2000" dirty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endParaRPr lang="en-US" sz="2000" dirty="0" err="1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8" name="Group 25"/>
              <p:cNvGrpSpPr/>
              <p:nvPr/>
            </p:nvGrpSpPr>
            <p:grpSpPr>
              <a:xfrm>
                <a:off x="3429000" y="3593068"/>
                <a:ext cx="2819400" cy="1967624"/>
                <a:chOff x="3429000" y="3593068"/>
                <a:chExt cx="2819400" cy="1967624"/>
              </a:xfrm>
            </p:grpSpPr>
            <p:sp>
              <p:nvSpPr>
                <p:cNvPr id="14" name="TextBox 13"/>
                <p:cNvSpPr txBox="1"/>
                <p:nvPr/>
              </p:nvSpPr>
              <p:spPr>
                <a:xfrm>
                  <a:off x="3429000" y="3593068"/>
                  <a:ext cx="2819400" cy="291224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s-IN" sz="2000" dirty="0">
                      <a:latin typeface="NikoshBan" pitchFamily="2" charset="0"/>
                      <a:cs typeface="NikoshBan" pitchFamily="2" charset="0"/>
                    </a:rPr>
                    <a:t>৫-৯</a:t>
                  </a:r>
                  <a:endParaRPr lang="en-US" sz="2000" dirty="0" err="1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429000" y="4012168"/>
                  <a:ext cx="2819400" cy="291224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10-14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429000" y="4431268"/>
                  <a:ext cx="2819400" cy="291224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15-19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429000" y="4850368"/>
                  <a:ext cx="2819400" cy="291224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20-24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429000" y="5269468"/>
                  <a:ext cx="2819400" cy="291224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25-29</a:t>
                  </a:r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6248400" y="3593068"/>
                <a:ext cx="1295400" cy="29122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248400" y="4012168"/>
                <a:ext cx="1295400" cy="29122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1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248400" y="4431268"/>
                <a:ext cx="1295400" cy="29122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48400" y="4850368"/>
                <a:ext cx="1295400" cy="29122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48400" y="5269468"/>
                <a:ext cx="1295400" cy="291224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NikoshBan" pitchFamily="2" charset="0"/>
                    <a:cs typeface="NikoshBan" pitchFamily="2" charset="0"/>
                  </a:rPr>
                  <a:t>7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657600" y="1535668"/>
            <a:ext cx="5472545" cy="5158264"/>
            <a:chOff x="3657600" y="1535668"/>
            <a:chExt cx="5472545" cy="5158264"/>
          </a:xfrm>
        </p:grpSpPr>
        <p:grpSp>
          <p:nvGrpSpPr>
            <p:cNvPr id="62" name="Group 61"/>
            <p:cNvGrpSpPr/>
            <p:nvPr/>
          </p:nvGrpSpPr>
          <p:grpSpPr>
            <a:xfrm>
              <a:off x="4038600" y="1905000"/>
              <a:ext cx="5091545" cy="4514910"/>
              <a:chOff x="4038600" y="2133600"/>
              <a:chExt cx="5091545" cy="4514910"/>
            </a:xfrm>
          </p:grpSpPr>
          <p:grpSp>
            <p:nvGrpSpPr>
              <p:cNvPr id="58" name="Group 57"/>
              <p:cNvGrpSpPr/>
              <p:nvPr/>
            </p:nvGrpSpPr>
            <p:grpSpPr>
              <a:xfrm>
                <a:off x="4038600" y="2133600"/>
                <a:ext cx="5029200" cy="4514910"/>
                <a:chOff x="4038600" y="2133600"/>
                <a:chExt cx="5029200" cy="4514910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4495800" y="6248400"/>
                  <a:ext cx="4572000" cy="400110"/>
                  <a:chOff x="4495800" y="6248400"/>
                  <a:chExt cx="4572000" cy="400110"/>
                </a:xfrm>
              </p:grpSpPr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4958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4102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3246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72390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81534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</p:grpSp>
            <p:grpSp>
              <p:nvGrpSpPr>
                <p:cNvPr id="56" name="Group 55"/>
                <p:cNvGrpSpPr/>
                <p:nvPr/>
              </p:nvGrpSpPr>
              <p:grpSpPr>
                <a:xfrm>
                  <a:off x="4038600" y="2133600"/>
                  <a:ext cx="381000" cy="4438710"/>
                  <a:chOff x="4038600" y="2133600"/>
                  <a:chExt cx="381000" cy="4438710"/>
                </a:xfrm>
              </p:grpSpPr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038600" y="5010090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২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038600" y="4495800"/>
                    <a:ext cx="381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৩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4038600" y="5396335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১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038600" y="6172200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০</a:t>
                    </a:r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4038600" y="3276600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৫</a:t>
                    </a: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4038600" y="2133600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৭</a:t>
                    </a:r>
                  </a:p>
                </p:txBody>
              </p:sp>
            </p:grpSp>
          </p:grpSp>
          <p:sp>
            <p:nvSpPr>
              <p:cNvPr id="45" name="Rectangle 44"/>
              <p:cNvSpPr/>
              <p:nvPr/>
            </p:nvSpPr>
            <p:spPr>
              <a:xfrm>
                <a:off x="4558145" y="2286000"/>
                <a:ext cx="4572000" cy="3886200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/>
              <p:cNvGrpSpPr/>
              <p:nvPr/>
            </p:nvGrpSpPr>
            <p:grpSpPr>
              <a:xfrm>
                <a:off x="4572000" y="2286000"/>
                <a:ext cx="4495800" cy="3886200"/>
                <a:chOff x="4572000" y="2286000"/>
                <a:chExt cx="4495800" cy="38862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4572000" y="5638800"/>
                  <a:ext cx="914400" cy="533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5410200" y="5105400"/>
                  <a:ext cx="914400" cy="1066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6324600" y="4572000"/>
                  <a:ext cx="914400" cy="1600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7239000" y="3429000"/>
                  <a:ext cx="914400" cy="2743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153400" y="2286000"/>
                  <a:ext cx="914400" cy="3886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60" name="TextBox 59"/>
            <p:cNvSpPr txBox="1"/>
            <p:nvPr/>
          </p:nvSpPr>
          <p:spPr>
            <a:xfrm>
              <a:off x="5486400" y="63246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জমা</a:t>
              </a:r>
              <a:r>
                <a:rPr lang="en-US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দেওয়ার</a:t>
              </a:r>
              <a:r>
                <a:rPr lang="en-US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endPara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657600" y="1535668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ছাত্র-ছাত্রীদের</a:t>
              </a:r>
              <a:r>
                <a:rPr lang="en-US" dirty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 err="1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সংখ্যা</a:t>
              </a:r>
              <a:endParaRPr lang="en-US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4" name="TextBox 63"/>
          <p:cNvSpPr txBox="1"/>
          <p:nvPr/>
        </p:nvSpPr>
        <p:spPr>
          <a:xfrm>
            <a:off x="1752600" y="3048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ভালোকরে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দেখোঃ</a:t>
            </a:r>
            <a:r>
              <a:rPr lang="en-US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352" y="329625"/>
            <a:ext cx="7968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শিখেছি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স্তম্ভ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অংকন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399" y="1143000"/>
            <a:ext cx="8763001" cy="5334000"/>
            <a:chOff x="152399" y="914400"/>
            <a:chExt cx="8763001" cy="53340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399" y="914400"/>
              <a:ext cx="4299611" cy="533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52011" y="916459"/>
              <a:ext cx="4463389" cy="5331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9412" y="786825"/>
            <a:ext cx="6869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শ্রেনীর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24400" y="1745159"/>
            <a:ext cx="3581400" cy="3682186"/>
            <a:chOff x="3429000" y="2300541"/>
            <a:chExt cx="4114800" cy="3330862"/>
          </a:xfrm>
        </p:grpSpPr>
        <p:sp>
          <p:nvSpPr>
            <p:cNvPr id="6" name="TextBox 5"/>
            <p:cNvSpPr txBox="1"/>
            <p:nvPr/>
          </p:nvSpPr>
          <p:spPr>
            <a:xfrm>
              <a:off x="3429000" y="2300541"/>
              <a:ext cx="4114799" cy="918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000" b="1" dirty="0">
                  <a:latin typeface="NikoshBan" pitchFamily="2" charset="0"/>
                  <a:cs typeface="NikoshBan" pitchFamily="2" charset="0"/>
                </a:rPr>
                <a:t>পঞ্চম শ্রেনির ছাত্র-ছাত্রীদের 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000" b="1" dirty="0">
                  <a:latin typeface="NikoshBan" pitchFamily="2" charset="0"/>
                  <a:cs typeface="NikoshBan" pitchFamily="2" charset="0"/>
                </a:rPr>
                <a:t>বাড়ীর কাজ জমাদেয়ার</a:t>
              </a:r>
              <a:endParaRPr lang="en-US" sz="2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as-IN" sz="2000" b="1" dirty="0">
                  <a:latin typeface="NikoshBan" pitchFamily="2" charset="0"/>
                  <a:cs typeface="NikoshBan" pitchFamily="2" charset="0"/>
                </a:rPr>
                <a:t>সারণি</a:t>
              </a:r>
              <a:endParaRPr lang="en-US" sz="2000" b="1" dirty="0" err="1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7" name="Group 32"/>
            <p:cNvGrpSpPr/>
            <p:nvPr/>
          </p:nvGrpSpPr>
          <p:grpSpPr>
            <a:xfrm>
              <a:off x="3429000" y="3200400"/>
              <a:ext cx="4114800" cy="2431003"/>
              <a:chOff x="3429000" y="3200400"/>
              <a:chExt cx="4114800" cy="2431003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429000" y="3200400"/>
                <a:ext cx="2819400" cy="36193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জমাদেওয়ার শ্রেণি ব্যাবধান </a:t>
                </a:r>
                <a:endParaRPr lang="en-US" sz="2000" b="1" dirty="0" err="1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248400" y="3200400"/>
                <a:ext cx="1295400" cy="36193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s-IN" sz="2000" b="1" dirty="0">
                    <a:latin typeface="NikoshBan" pitchFamily="2" charset="0"/>
                    <a:cs typeface="NikoshBan" pitchFamily="2" charset="0"/>
                  </a:rPr>
                  <a:t>সংখ্যা</a:t>
                </a:r>
                <a:endParaRPr lang="en-US" sz="2000" b="1" dirty="0" err="1">
                  <a:latin typeface="NikoshBan" pitchFamily="2" charset="0"/>
                  <a:cs typeface="NikoshBan" pitchFamily="2" charset="0"/>
                </a:endParaRPr>
              </a:p>
            </p:txBody>
          </p:sp>
          <p:grpSp>
            <p:nvGrpSpPr>
              <p:cNvPr id="10" name="Group 25"/>
              <p:cNvGrpSpPr/>
              <p:nvPr/>
            </p:nvGrpSpPr>
            <p:grpSpPr>
              <a:xfrm>
                <a:off x="3429000" y="3593068"/>
                <a:ext cx="2819400" cy="2038335"/>
                <a:chOff x="3429000" y="3593068"/>
                <a:chExt cx="2819400" cy="2038335"/>
              </a:xfrm>
            </p:grpSpPr>
            <p:sp>
              <p:nvSpPr>
                <p:cNvPr id="16" name="TextBox 15"/>
                <p:cNvSpPr txBox="1"/>
                <p:nvPr/>
              </p:nvSpPr>
              <p:spPr>
                <a:xfrm>
                  <a:off x="3429000" y="3593068"/>
                  <a:ext cx="2819400" cy="361935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as-IN" sz="2000" b="1" dirty="0">
                      <a:latin typeface="NikoshBan" pitchFamily="2" charset="0"/>
                      <a:cs typeface="NikoshBan" pitchFamily="2" charset="0"/>
                    </a:rPr>
                    <a:t>৫-৯</a:t>
                  </a:r>
                  <a:endParaRPr lang="en-US" sz="2000" b="1" dirty="0" err="1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429000" y="4012168"/>
                  <a:ext cx="2819400" cy="361935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NikoshBan" pitchFamily="2" charset="0"/>
                      <a:cs typeface="NikoshBan" pitchFamily="2" charset="0"/>
                    </a:rPr>
                    <a:t>10-14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3429000" y="4431268"/>
                  <a:ext cx="2819400" cy="361935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NikoshBan" pitchFamily="2" charset="0"/>
                      <a:cs typeface="NikoshBan" pitchFamily="2" charset="0"/>
                    </a:rPr>
                    <a:t>15-19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3429000" y="4850368"/>
                  <a:ext cx="2819400" cy="361935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NikoshBan" pitchFamily="2" charset="0"/>
                      <a:cs typeface="NikoshBan" pitchFamily="2" charset="0"/>
                    </a:rPr>
                    <a:t>20-24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429000" y="5269468"/>
                  <a:ext cx="2819400" cy="361935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shade val="50000"/>
                      <a:alpha val="99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b="1" dirty="0">
                      <a:latin typeface="NikoshBan" pitchFamily="2" charset="0"/>
                      <a:cs typeface="NikoshBan" pitchFamily="2" charset="0"/>
                    </a:rPr>
                    <a:t>25-29</a:t>
                  </a: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248400" y="3593068"/>
                <a:ext cx="1295400" cy="36193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2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248400" y="4012168"/>
                <a:ext cx="1295400" cy="36193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1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248400" y="4431268"/>
                <a:ext cx="1295400" cy="36193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5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248400" y="4850368"/>
                <a:ext cx="1295400" cy="36193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3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6248400" y="5269467"/>
                <a:ext cx="1295400" cy="361935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  <a:alpha val="99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latin typeface="NikoshBan" pitchFamily="2" charset="0"/>
                    <a:cs typeface="NikoshBan" pitchFamily="2" charset="0"/>
                  </a:rPr>
                  <a:t>7</a:t>
                </a:r>
              </a:p>
            </p:txBody>
          </p:sp>
        </p:grpSp>
      </p:grp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546" y="1592759"/>
            <a:ext cx="3891454" cy="403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066800" y="570755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5400" y="5555159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400" y="2286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24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3399" y="773724"/>
            <a:ext cx="69830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মাঝে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601" y="1447800"/>
            <a:ext cx="8610598" cy="5134690"/>
            <a:chOff x="228601" y="1447800"/>
            <a:chExt cx="8610598" cy="513469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1" y="1447800"/>
              <a:ext cx="3657600" cy="4369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4419600" y="1497419"/>
              <a:ext cx="4419599" cy="4343400"/>
              <a:chOff x="4038600" y="2133600"/>
              <a:chExt cx="5091545" cy="4514910"/>
            </a:xfrm>
          </p:grpSpPr>
          <p:grpSp>
            <p:nvGrpSpPr>
              <p:cNvPr id="7" name="Group 57"/>
              <p:cNvGrpSpPr/>
              <p:nvPr/>
            </p:nvGrpSpPr>
            <p:grpSpPr>
              <a:xfrm>
                <a:off x="4038600" y="2133600"/>
                <a:ext cx="5029200" cy="4514910"/>
                <a:chOff x="4038600" y="2133600"/>
                <a:chExt cx="5029200" cy="4514910"/>
              </a:xfrm>
            </p:grpSpPr>
            <p:grpSp>
              <p:nvGrpSpPr>
                <p:cNvPr id="15" name="Group 56"/>
                <p:cNvGrpSpPr/>
                <p:nvPr/>
              </p:nvGrpSpPr>
              <p:grpSpPr>
                <a:xfrm>
                  <a:off x="4495800" y="6248400"/>
                  <a:ext cx="4572000" cy="400110"/>
                  <a:chOff x="4495800" y="6248400"/>
                  <a:chExt cx="4572000" cy="400110"/>
                </a:xfrm>
              </p:grpSpPr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44958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54102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63246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72390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8153400" y="6248400"/>
                    <a:ext cx="9144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25-29</a:t>
                    </a:r>
                  </a:p>
                </p:txBody>
              </p:sp>
            </p:grpSp>
            <p:grpSp>
              <p:nvGrpSpPr>
                <p:cNvPr id="16" name="Group 55"/>
                <p:cNvGrpSpPr/>
                <p:nvPr/>
              </p:nvGrpSpPr>
              <p:grpSpPr>
                <a:xfrm>
                  <a:off x="4038600" y="2133600"/>
                  <a:ext cx="381000" cy="4438710"/>
                  <a:chOff x="4038600" y="2133600"/>
                  <a:chExt cx="381000" cy="4438710"/>
                </a:xfrm>
              </p:grpSpPr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4038600" y="5010090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২</a:t>
                    </a:r>
                  </a:p>
                </p:txBody>
              </p:sp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038600" y="4495800"/>
                    <a:ext cx="381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৩</a:t>
                    </a:r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4038600" y="5396335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১</a:t>
                    </a:r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038600" y="6172200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০</a:t>
                    </a:r>
                  </a:p>
                </p:txBody>
              </p:sp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038600" y="3276600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৫</a:t>
                    </a:r>
                  </a:p>
                </p:txBody>
              </p:sp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4038600" y="2133600"/>
                    <a:ext cx="3048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>
                        <a:latin typeface="NikoshBan" pitchFamily="2" charset="0"/>
                        <a:cs typeface="NikoshBan" pitchFamily="2" charset="0"/>
                      </a:rPr>
                      <a:t>৭</a:t>
                    </a:r>
                  </a:p>
                </p:txBody>
              </p:sp>
            </p:grpSp>
          </p:grpSp>
          <p:sp>
            <p:nvSpPr>
              <p:cNvPr id="8" name="Rectangle 7"/>
              <p:cNvSpPr/>
              <p:nvPr/>
            </p:nvSpPr>
            <p:spPr>
              <a:xfrm>
                <a:off x="4558145" y="2286000"/>
                <a:ext cx="4572000" cy="3886200"/>
              </a:xfrm>
              <a:prstGeom prst="rect">
                <a:avLst/>
              </a:prstGeom>
              <a:solidFill>
                <a:schemeClr val="lt1">
                  <a:alpha val="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60"/>
              <p:cNvGrpSpPr/>
              <p:nvPr/>
            </p:nvGrpSpPr>
            <p:grpSpPr>
              <a:xfrm>
                <a:off x="4572000" y="2286000"/>
                <a:ext cx="4495800" cy="3886200"/>
                <a:chOff x="4572000" y="2286000"/>
                <a:chExt cx="4495800" cy="3886200"/>
              </a:xfrm>
            </p:grpSpPr>
            <p:sp>
              <p:nvSpPr>
                <p:cNvPr id="10" name="Rectangle 9"/>
                <p:cNvSpPr/>
                <p:nvPr/>
              </p:nvSpPr>
              <p:spPr>
                <a:xfrm>
                  <a:off x="4572000" y="5638800"/>
                  <a:ext cx="914400" cy="5334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5410200" y="5105400"/>
                  <a:ext cx="914400" cy="10668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6324600" y="4572000"/>
                  <a:ext cx="914400" cy="1600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7239000" y="3429000"/>
                  <a:ext cx="914400" cy="2743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153400" y="2286000"/>
                  <a:ext cx="914400" cy="38862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7" name="Group 36"/>
            <p:cNvGrpSpPr/>
            <p:nvPr/>
          </p:nvGrpSpPr>
          <p:grpSpPr>
            <a:xfrm>
              <a:off x="1143000" y="5936159"/>
              <a:ext cx="6400800" cy="646331"/>
              <a:chOff x="1143000" y="5936159"/>
              <a:chExt cx="6400800" cy="646331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1143000" y="5936159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চতুর্থ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শ্রেণি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181600" y="5936159"/>
                <a:ext cx="2362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পঞ্চম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শ্রেণি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066800" y="2286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676400"/>
            <a:ext cx="3886200" cy="3733800"/>
            <a:chOff x="304800" y="2743200"/>
            <a:chExt cx="5410200" cy="3810000"/>
          </a:xfrm>
        </p:grpSpPr>
        <p:sp>
          <p:nvSpPr>
            <p:cNvPr id="5" name="Rectangle 4"/>
            <p:cNvSpPr/>
            <p:nvPr/>
          </p:nvSpPr>
          <p:spPr>
            <a:xfrm>
              <a:off x="304800" y="6002357"/>
              <a:ext cx="551039" cy="5508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19590" y="5451513"/>
              <a:ext cx="551039" cy="110168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34381" y="4854766"/>
              <a:ext cx="551039" cy="16984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49171" y="3798983"/>
              <a:ext cx="551039" cy="275421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63961" y="2743200"/>
              <a:ext cx="551039" cy="381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800" y="2743200"/>
              <a:ext cx="5410200" cy="3810000"/>
            </a:xfrm>
            <a:prstGeom prst="rect">
              <a:avLst/>
            </a:prstGeom>
            <a:noFill/>
            <a:ln>
              <a:solidFill>
                <a:schemeClr val="accent1">
                  <a:shade val="50000"/>
                  <a:alpha val="9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81000" y="5962471"/>
            <a:ext cx="3719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র মতো করে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8857" y="5962471"/>
            <a:ext cx="2812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67200" y="1524000"/>
            <a:ext cx="4419599" cy="4343400"/>
            <a:chOff x="4038600" y="2133600"/>
            <a:chExt cx="5091545" cy="4514910"/>
          </a:xfrm>
        </p:grpSpPr>
        <p:grpSp>
          <p:nvGrpSpPr>
            <p:cNvPr id="16" name="Group 57"/>
            <p:cNvGrpSpPr/>
            <p:nvPr/>
          </p:nvGrpSpPr>
          <p:grpSpPr>
            <a:xfrm>
              <a:off x="4038600" y="2133600"/>
              <a:ext cx="5029200" cy="4514910"/>
              <a:chOff x="4038600" y="2133600"/>
              <a:chExt cx="5029200" cy="4514910"/>
            </a:xfrm>
          </p:grpSpPr>
          <p:grpSp>
            <p:nvGrpSpPr>
              <p:cNvPr id="24" name="Group 56"/>
              <p:cNvGrpSpPr/>
              <p:nvPr/>
            </p:nvGrpSpPr>
            <p:grpSpPr>
              <a:xfrm>
                <a:off x="4495800" y="6248400"/>
                <a:ext cx="4572000" cy="400110"/>
                <a:chOff x="4495800" y="6248400"/>
                <a:chExt cx="4572000" cy="400110"/>
              </a:xfrm>
            </p:grpSpPr>
            <p:sp>
              <p:nvSpPr>
                <p:cNvPr id="32" name="TextBox 31"/>
                <p:cNvSpPr txBox="1"/>
                <p:nvPr/>
              </p:nvSpPr>
              <p:spPr>
                <a:xfrm>
                  <a:off x="4495800" y="6248400"/>
                  <a:ext cx="914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25-29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5410200" y="6248400"/>
                  <a:ext cx="914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25-29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324600" y="6248400"/>
                  <a:ext cx="914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25-29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7239000" y="6248400"/>
                  <a:ext cx="914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25-29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153400" y="6248400"/>
                  <a:ext cx="914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25-29</a:t>
                  </a:r>
                </a:p>
              </p:txBody>
            </p:sp>
          </p:grpSp>
          <p:grpSp>
            <p:nvGrpSpPr>
              <p:cNvPr id="25" name="Group 55"/>
              <p:cNvGrpSpPr/>
              <p:nvPr/>
            </p:nvGrpSpPr>
            <p:grpSpPr>
              <a:xfrm>
                <a:off x="4038600" y="2133600"/>
                <a:ext cx="381000" cy="4438710"/>
                <a:chOff x="4038600" y="2133600"/>
                <a:chExt cx="381000" cy="4438710"/>
              </a:xfrm>
            </p:grpSpPr>
            <p:sp>
              <p:nvSpPr>
                <p:cNvPr id="26" name="TextBox 25"/>
                <p:cNvSpPr txBox="1"/>
                <p:nvPr/>
              </p:nvSpPr>
              <p:spPr>
                <a:xfrm>
                  <a:off x="4038600" y="5010090"/>
                  <a:ext cx="304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২</a:t>
                  </a: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4038600" y="4495800"/>
                  <a:ext cx="3810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৩</a:t>
                  </a: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038600" y="5396335"/>
                  <a:ext cx="304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১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4038600" y="6172200"/>
                  <a:ext cx="304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০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4038600" y="3276600"/>
                  <a:ext cx="304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৫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4038600" y="2133600"/>
                  <a:ext cx="3048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000" dirty="0">
                      <a:latin typeface="NikoshBan" pitchFamily="2" charset="0"/>
                      <a:cs typeface="NikoshBan" pitchFamily="2" charset="0"/>
                    </a:rPr>
                    <a:t>৭</a:t>
                  </a:r>
                </a:p>
              </p:txBody>
            </p:sp>
          </p:grpSp>
        </p:grpSp>
        <p:sp>
          <p:nvSpPr>
            <p:cNvPr id="17" name="Rectangle 16"/>
            <p:cNvSpPr/>
            <p:nvPr/>
          </p:nvSpPr>
          <p:spPr>
            <a:xfrm>
              <a:off x="4558145" y="2286000"/>
              <a:ext cx="4572000" cy="3886200"/>
            </a:xfrm>
            <a:prstGeom prst="rect">
              <a:avLst/>
            </a:prstGeom>
            <a:solidFill>
              <a:schemeClr val="lt1"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60"/>
            <p:cNvGrpSpPr/>
            <p:nvPr/>
          </p:nvGrpSpPr>
          <p:grpSpPr>
            <a:xfrm>
              <a:off x="4572000" y="2286000"/>
              <a:ext cx="4495800" cy="3886200"/>
              <a:chOff x="4572000" y="2286000"/>
              <a:chExt cx="4495800" cy="388620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4572000" y="5638800"/>
                <a:ext cx="914400" cy="533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410200" y="5105400"/>
                <a:ext cx="914400" cy="10668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324600" y="4572000"/>
                <a:ext cx="914400" cy="1600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7239000" y="3429000"/>
                <a:ext cx="914400" cy="2743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153400" y="2286000"/>
                <a:ext cx="914400" cy="3886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624862" y="381000"/>
            <a:ext cx="79095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পঞ্চম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লেখচিত্রটি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আঁকলে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915</TotalTime>
  <Words>462</Words>
  <Application>Microsoft Office PowerPoint</Application>
  <PresentationFormat>On-screen Show (4:3)</PresentationFormat>
  <Paragraphs>192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Calibri</vt:lpstr>
      <vt:lpstr>Century Gothic</vt:lpstr>
      <vt:lpstr>Garamond</vt:lpstr>
      <vt:lpstr>NikoshBAN</vt:lpstr>
      <vt:lpstr>NikoshBAN</vt:lpstr>
      <vt:lpstr>Savon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HASEE</dc:creator>
  <cp:lastModifiedBy>user</cp:lastModifiedBy>
  <cp:revision>256</cp:revision>
  <dcterms:created xsi:type="dcterms:W3CDTF">2006-10-31T18:02:45Z</dcterms:created>
  <dcterms:modified xsi:type="dcterms:W3CDTF">2020-03-17T14:46:02Z</dcterms:modified>
</cp:coreProperties>
</file>